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684" r:id="rId6"/>
  </p:sldMasterIdLst>
  <p:notesMasterIdLst>
    <p:notesMasterId r:id="rId48"/>
  </p:notesMasterIdLst>
  <p:handoutMasterIdLst>
    <p:handoutMasterId r:id="rId49"/>
  </p:handoutMasterIdLst>
  <p:sldIdLst>
    <p:sldId id="5595" r:id="rId7"/>
    <p:sldId id="5599" r:id="rId8"/>
    <p:sldId id="5601" r:id="rId9"/>
    <p:sldId id="5600" r:id="rId10"/>
    <p:sldId id="5602" r:id="rId11"/>
    <p:sldId id="5572" r:id="rId12"/>
    <p:sldId id="5596" r:id="rId13"/>
    <p:sldId id="5374" r:id="rId14"/>
    <p:sldId id="5597" r:id="rId15"/>
    <p:sldId id="5589" r:id="rId16"/>
    <p:sldId id="5593" r:id="rId17"/>
    <p:sldId id="5591" r:id="rId18"/>
    <p:sldId id="5594" r:id="rId19"/>
    <p:sldId id="5370" r:id="rId20"/>
    <p:sldId id="5372" r:id="rId21"/>
    <p:sldId id="5446" r:id="rId22"/>
    <p:sldId id="5447" r:id="rId23"/>
    <p:sldId id="5371" r:id="rId24"/>
    <p:sldId id="5444" r:id="rId25"/>
    <p:sldId id="5423" r:id="rId26"/>
    <p:sldId id="5445" r:id="rId27"/>
    <p:sldId id="5442" r:id="rId28"/>
    <p:sldId id="5441" r:id="rId29"/>
    <p:sldId id="5424" r:id="rId30"/>
    <p:sldId id="5315" r:id="rId31"/>
    <p:sldId id="5422" r:id="rId32"/>
    <p:sldId id="5377" r:id="rId33"/>
    <p:sldId id="5304" r:id="rId34"/>
    <p:sldId id="5311" r:id="rId35"/>
    <p:sldId id="5345" r:id="rId36"/>
    <p:sldId id="5312" r:id="rId37"/>
    <p:sldId id="5309" r:id="rId38"/>
    <p:sldId id="5310" r:id="rId39"/>
    <p:sldId id="5307" r:id="rId40"/>
    <p:sldId id="5296" r:id="rId41"/>
    <p:sldId id="5339" r:id="rId42"/>
    <p:sldId id="5340" r:id="rId43"/>
    <p:sldId id="5332" r:id="rId44"/>
    <p:sldId id="5299" r:id="rId45"/>
    <p:sldId id="5305" r:id="rId46"/>
    <p:sldId id="530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mer, Jacob" initials="FJ" lastIdx="3" clrIdx="0">
    <p:extLst>
      <p:ext uri="{19B8F6BF-5375-455C-9EA6-DF929625EA0E}">
        <p15:presenceInfo xmlns:p15="http://schemas.microsoft.com/office/powerpoint/2012/main" userId="Farmer, Jaco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BA2B93-6266-369F-3558-95C206D82F50}" v="2" dt="2025-03-05T22:04:04.3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677" y="67"/>
      </p:cViewPr>
      <p:guideLst>
        <p:guide pos="3840"/>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EA2782-7C1A-4D9E-A6DF-EB2FCA93829C}" type="doc">
      <dgm:prSet loTypeId="urn:microsoft.com/office/officeart/2005/8/layout/chevron1" loCatId="process" qsTypeId="urn:microsoft.com/office/officeart/2005/8/quickstyle/simple1" qsCatId="simple" csTypeId="urn:microsoft.com/office/officeart/2005/8/colors/accent1_2" csCatId="accent1" phldr="1"/>
      <dgm:spPr/>
    </dgm:pt>
    <dgm:pt modelId="{6C872BC3-B4A4-41D8-85A1-A8DBF3C709FD}">
      <dgm:prSet phldrT="[Text]" custT="1"/>
      <dgm:spPr>
        <a:solidFill>
          <a:schemeClr val="accent4">
            <a:lumMod val="60000"/>
            <a:lumOff val="40000"/>
          </a:schemeClr>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Cluster Window Closed</a:t>
          </a:r>
          <a:endParaRPr lang="en-US" sz="800" b="0">
            <a:latin typeface="Arial" panose="020B0604020202020204" pitchFamily="34" charset="0"/>
            <a:cs typeface="Arial" panose="020B0604020202020204" pitchFamily="34" charset="0"/>
          </a:endParaRPr>
        </a:p>
      </dgm:t>
    </dgm:pt>
    <dgm:pt modelId="{896D3A5D-8328-4268-A220-F9A752F10FD5}" type="parTrans" cxnId="{C4CE4F34-C5D6-43F2-B8FB-4F7716F28B6B}">
      <dgm:prSet/>
      <dgm:spPr/>
      <dgm:t>
        <a:bodyPr/>
        <a:lstStyle/>
        <a:p>
          <a:endParaRPr lang="en-US" b="0">
            <a:latin typeface="Arial" panose="020B0604020202020204" pitchFamily="34" charset="0"/>
            <a:cs typeface="Arial" panose="020B0604020202020204" pitchFamily="34" charset="0"/>
          </a:endParaRPr>
        </a:p>
      </dgm:t>
    </dgm:pt>
    <dgm:pt modelId="{854736FB-E677-4465-B060-5B6150317BEF}" type="sibTrans" cxnId="{C4CE4F34-C5D6-43F2-B8FB-4F7716F28B6B}">
      <dgm:prSet/>
      <dgm:spPr/>
      <dgm:t>
        <a:bodyPr/>
        <a:lstStyle/>
        <a:p>
          <a:endParaRPr lang="en-US" b="0">
            <a:latin typeface="Arial" panose="020B0604020202020204" pitchFamily="34" charset="0"/>
            <a:cs typeface="Arial" panose="020B0604020202020204" pitchFamily="34" charset="0"/>
          </a:endParaRPr>
        </a:p>
      </dgm:t>
    </dgm:pt>
    <dgm:pt modelId="{634C4609-617B-40EC-8E7E-168D30723BE1}">
      <dgm:prSet phldrT="[Text]" custT="1"/>
      <dgm:spPr>
        <a:solidFill>
          <a:schemeClr val="accent4">
            <a:lumMod val="60000"/>
            <a:lumOff val="40000"/>
          </a:schemeClr>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Customer Kick-off Meeting </a:t>
          </a:r>
          <a:endParaRPr lang="en-US" sz="800" b="0">
            <a:latin typeface="Arial" panose="020B0604020202020204" pitchFamily="34" charset="0"/>
            <a:cs typeface="Arial" panose="020B0604020202020204" pitchFamily="34" charset="0"/>
          </a:endParaRPr>
        </a:p>
      </dgm:t>
    </dgm:pt>
    <dgm:pt modelId="{DDE7F3F7-63F2-4D74-9BD7-7F8D0098E859}" type="parTrans" cxnId="{9A417274-5ADD-4A9C-9821-5A8E4E416D64}">
      <dgm:prSet/>
      <dgm:spPr/>
      <dgm:t>
        <a:bodyPr/>
        <a:lstStyle/>
        <a:p>
          <a:endParaRPr lang="en-US" b="0">
            <a:latin typeface="Arial" panose="020B0604020202020204" pitchFamily="34" charset="0"/>
            <a:cs typeface="Arial" panose="020B0604020202020204" pitchFamily="34" charset="0"/>
          </a:endParaRPr>
        </a:p>
      </dgm:t>
    </dgm:pt>
    <dgm:pt modelId="{F5F04181-26FC-472B-B0F6-670EA0454930}" type="sibTrans" cxnId="{9A417274-5ADD-4A9C-9821-5A8E4E416D64}">
      <dgm:prSet/>
      <dgm:spPr/>
      <dgm:t>
        <a:bodyPr/>
        <a:lstStyle/>
        <a:p>
          <a:endParaRPr lang="en-US" b="0">
            <a:latin typeface="Arial" panose="020B0604020202020204" pitchFamily="34" charset="0"/>
            <a:cs typeface="Arial" panose="020B0604020202020204" pitchFamily="34" charset="0"/>
          </a:endParaRPr>
        </a:p>
      </dgm:t>
    </dgm:pt>
    <dgm:pt modelId="{68CB0369-B02D-4139-8F3C-FDA412C341CE}">
      <dgm:prSet phldrT="[Text]" custT="1"/>
      <dgm:spPr>
        <a:solidFill>
          <a:schemeClr val="accent5">
            <a:lumMod val="60000"/>
            <a:lumOff val="40000"/>
          </a:schemeClr>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Cluster Study Phase 1</a:t>
          </a:r>
          <a:endParaRPr lang="en-US" sz="800" b="0" baseline="30000">
            <a:latin typeface="Arial" panose="020B0604020202020204" pitchFamily="34" charset="0"/>
            <a:cs typeface="Arial" panose="020B0604020202020204" pitchFamily="34" charset="0"/>
          </a:endParaRPr>
        </a:p>
      </dgm:t>
    </dgm:pt>
    <dgm:pt modelId="{E80CF9D7-8A87-4390-BBDF-05B89EA437FB}" type="parTrans" cxnId="{19799CCC-D535-4B1D-96E4-CB735454B774}">
      <dgm:prSet/>
      <dgm:spPr/>
      <dgm:t>
        <a:bodyPr/>
        <a:lstStyle/>
        <a:p>
          <a:endParaRPr lang="en-US" b="0">
            <a:latin typeface="Arial" panose="020B0604020202020204" pitchFamily="34" charset="0"/>
            <a:cs typeface="Arial" panose="020B0604020202020204" pitchFamily="34" charset="0"/>
          </a:endParaRPr>
        </a:p>
      </dgm:t>
    </dgm:pt>
    <dgm:pt modelId="{96362CDB-28F7-4666-AA96-83DDBE717588}" type="sibTrans" cxnId="{19799CCC-D535-4B1D-96E4-CB735454B774}">
      <dgm:prSet/>
      <dgm:spPr/>
      <dgm:t>
        <a:bodyPr/>
        <a:lstStyle/>
        <a:p>
          <a:endParaRPr lang="en-US" b="0">
            <a:latin typeface="Arial" panose="020B0604020202020204" pitchFamily="34" charset="0"/>
            <a:cs typeface="Arial" panose="020B0604020202020204" pitchFamily="34" charset="0"/>
          </a:endParaRPr>
        </a:p>
      </dgm:t>
    </dgm:pt>
    <dgm:pt modelId="{4D1F5067-017C-498F-95B0-16ABA8AD4B4C}">
      <dgm:prSet phldrT="[Text]" custT="1"/>
      <dgm:spPr>
        <a:solidFill>
          <a:schemeClr val="bg2"/>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Results Meeting</a:t>
          </a:r>
          <a:br>
            <a:rPr lang="en-US" sz="800" b="0">
              <a:solidFill>
                <a:schemeClr val="accent4">
                  <a:lumMod val="10000"/>
                </a:schemeClr>
              </a:solidFill>
              <a:latin typeface="Arial" panose="020B0604020202020204" pitchFamily="34" charset="0"/>
              <a:cs typeface="Arial" panose="020B0604020202020204" pitchFamily="34" charset="0"/>
            </a:rPr>
          </a:br>
          <a:r>
            <a:rPr lang="en-US" sz="800" b="0">
              <a:solidFill>
                <a:schemeClr val="accent4">
                  <a:lumMod val="10000"/>
                </a:schemeClr>
              </a:solidFill>
              <a:latin typeface="Arial" panose="020B0604020202020204" pitchFamily="34" charset="0"/>
              <a:cs typeface="Arial" panose="020B0604020202020204" pitchFamily="34" charset="0"/>
            </a:rPr>
            <a:t>Issue Phase 2 Agreements</a:t>
          </a:r>
          <a:br>
            <a:rPr lang="en-US" sz="800" b="0">
              <a:solidFill>
                <a:schemeClr val="accent4">
                  <a:lumMod val="10000"/>
                </a:schemeClr>
              </a:solidFill>
              <a:latin typeface="Arial" panose="020B0604020202020204" pitchFamily="34" charset="0"/>
              <a:cs typeface="Arial" panose="020B0604020202020204" pitchFamily="34" charset="0"/>
            </a:rPr>
          </a:br>
          <a:r>
            <a:rPr lang="en-US" sz="800" b="0">
              <a:solidFill>
                <a:schemeClr val="accent4">
                  <a:lumMod val="10000"/>
                </a:schemeClr>
              </a:solidFill>
              <a:latin typeface="Arial" panose="020B0604020202020204" pitchFamily="34" charset="0"/>
              <a:cs typeface="Arial" panose="020B0604020202020204" pitchFamily="34" charset="0"/>
            </a:rPr>
            <a:t>Attrition / Derate Window</a:t>
          </a:r>
          <a:endParaRPr lang="en-US" sz="800" b="0">
            <a:latin typeface="Arial" panose="020B0604020202020204" pitchFamily="34" charset="0"/>
            <a:cs typeface="Arial" panose="020B0604020202020204" pitchFamily="34" charset="0"/>
          </a:endParaRPr>
        </a:p>
      </dgm:t>
    </dgm:pt>
    <dgm:pt modelId="{7A87EA4F-6BF5-470A-86F1-B62E88BF532C}" type="parTrans" cxnId="{B88A1AC9-B25F-4A6D-842E-54A2E0142E8F}">
      <dgm:prSet/>
      <dgm:spPr/>
      <dgm:t>
        <a:bodyPr/>
        <a:lstStyle/>
        <a:p>
          <a:endParaRPr lang="en-US" b="0">
            <a:latin typeface="Arial" panose="020B0604020202020204" pitchFamily="34" charset="0"/>
            <a:cs typeface="Arial" panose="020B0604020202020204" pitchFamily="34" charset="0"/>
          </a:endParaRPr>
        </a:p>
      </dgm:t>
    </dgm:pt>
    <dgm:pt modelId="{CB85950A-A140-48FE-91E3-A90404450EFC}" type="sibTrans" cxnId="{B88A1AC9-B25F-4A6D-842E-54A2E0142E8F}">
      <dgm:prSet/>
      <dgm:spPr/>
      <dgm:t>
        <a:bodyPr/>
        <a:lstStyle/>
        <a:p>
          <a:endParaRPr lang="en-US" b="0">
            <a:latin typeface="Arial" panose="020B0604020202020204" pitchFamily="34" charset="0"/>
            <a:cs typeface="Arial" panose="020B0604020202020204" pitchFamily="34" charset="0"/>
          </a:endParaRPr>
        </a:p>
      </dgm:t>
    </dgm:pt>
    <dgm:pt modelId="{AD434E42-8F89-40EF-BFC1-ED060CF90489}">
      <dgm:prSet phldrT="[Text]" custT="1"/>
      <dgm:spPr>
        <a:solidFill>
          <a:schemeClr val="bg2">
            <a:lumMod val="60000"/>
            <a:lumOff val="40000"/>
          </a:schemeClr>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Execute IA / Invoice Upgrades</a:t>
          </a:r>
          <a:endParaRPr lang="en-US" sz="800" b="0">
            <a:latin typeface="Arial" panose="020B0604020202020204" pitchFamily="34" charset="0"/>
            <a:cs typeface="Arial" panose="020B0604020202020204" pitchFamily="34" charset="0"/>
          </a:endParaRPr>
        </a:p>
      </dgm:t>
    </dgm:pt>
    <dgm:pt modelId="{74589959-B041-4909-A6C8-D860E98E4E0E}" type="parTrans" cxnId="{FD0E2B77-3A93-4B33-9ECD-8E78E4887BC9}">
      <dgm:prSet/>
      <dgm:spPr/>
      <dgm:t>
        <a:bodyPr/>
        <a:lstStyle/>
        <a:p>
          <a:endParaRPr lang="en-US" b="0">
            <a:latin typeface="Arial" panose="020B0604020202020204" pitchFamily="34" charset="0"/>
            <a:cs typeface="Arial" panose="020B0604020202020204" pitchFamily="34" charset="0"/>
          </a:endParaRPr>
        </a:p>
      </dgm:t>
    </dgm:pt>
    <dgm:pt modelId="{B0C82576-D09F-468C-B408-3681A05E905E}" type="sibTrans" cxnId="{FD0E2B77-3A93-4B33-9ECD-8E78E4887BC9}">
      <dgm:prSet/>
      <dgm:spPr/>
      <dgm:t>
        <a:bodyPr/>
        <a:lstStyle/>
        <a:p>
          <a:endParaRPr lang="en-US" b="0">
            <a:latin typeface="Arial" panose="020B0604020202020204" pitchFamily="34" charset="0"/>
            <a:cs typeface="Arial" panose="020B0604020202020204" pitchFamily="34" charset="0"/>
          </a:endParaRPr>
        </a:p>
      </dgm:t>
    </dgm:pt>
    <dgm:pt modelId="{ABFF7518-2F8C-4D74-875D-D13D706DC5D5}">
      <dgm:prSet phldrT="[Text]" custT="1"/>
      <dgm:spPr>
        <a:solidFill>
          <a:schemeClr val="accent6">
            <a:lumMod val="60000"/>
            <a:lumOff val="40000"/>
          </a:schemeClr>
        </a:solidFill>
      </dgm:spPr>
      <dgm:t>
        <a:bodyPr/>
        <a:lstStyle/>
        <a:p>
          <a:r>
            <a:rPr lang="en-US" sz="800" b="0">
              <a:solidFill>
                <a:schemeClr val="tx1"/>
              </a:solidFill>
              <a:latin typeface="Arial" panose="020B0604020202020204" pitchFamily="34" charset="0"/>
              <a:cs typeface="Arial" panose="020B0604020202020204" pitchFamily="34" charset="0"/>
            </a:rPr>
            <a:t>Results Meeting / RC / I39 Approval / IA</a:t>
          </a:r>
        </a:p>
      </dgm:t>
    </dgm:pt>
    <dgm:pt modelId="{9BC52407-1F21-4456-9F37-2978EF19BB5D}" type="parTrans" cxnId="{8421AA2F-FDB2-4008-93D5-6529E4D2B1FF}">
      <dgm:prSet/>
      <dgm:spPr/>
      <dgm:t>
        <a:bodyPr/>
        <a:lstStyle/>
        <a:p>
          <a:endParaRPr lang="en-US"/>
        </a:p>
      </dgm:t>
    </dgm:pt>
    <dgm:pt modelId="{7A240F0A-FC7F-4D38-8F4F-8806ADD43127}" type="sibTrans" cxnId="{8421AA2F-FDB2-4008-93D5-6529E4D2B1FF}">
      <dgm:prSet/>
      <dgm:spPr/>
      <dgm:t>
        <a:bodyPr/>
        <a:lstStyle/>
        <a:p>
          <a:endParaRPr lang="en-US"/>
        </a:p>
      </dgm:t>
    </dgm:pt>
    <dgm:pt modelId="{D8E425F4-B6FC-4A17-80DF-245C0E3CD307}">
      <dgm:prSet phldrT="[Text]" custT="1"/>
      <dgm:spPr>
        <a:solidFill>
          <a:schemeClr val="accent6">
            <a:lumMod val="60000"/>
            <a:lumOff val="40000"/>
          </a:schemeClr>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Cluster Study Phase 2</a:t>
          </a:r>
          <a:endParaRPr lang="en-US" sz="800" b="0">
            <a:latin typeface="Arial" panose="020B0604020202020204" pitchFamily="34" charset="0"/>
            <a:cs typeface="Arial" panose="020B0604020202020204" pitchFamily="34" charset="0"/>
          </a:endParaRPr>
        </a:p>
      </dgm:t>
    </dgm:pt>
    <dgm:pt modelId="{8B969E21-D78C-4C0B-A43C-D382A972DD52}" type="parTrans" cxnId="{9144E991-0DDD-4DD5-8FFC-BF1ABD9E60EB}">
      <dgm:prSet/>
      <dgm:spPr/>
      <dgm:t>
        <a:bodyPr/>
        <a:lstStyle/>
        <a:p>
          <a:endParaRPr lang="en-US"/>
        </a:p>
      </dgm:t>
    </dgm:pt>
    <dgm:pt modelId="{DC460917-B3E7-4E37-A79C-BE071A28A9F0}" type="sibTrans" cxnId="{9144E991-0DDD-4DD5-8FFC-BF1ABD9E60EB}">
      <dgm:prSet/>
      <dgm:spPr/>
      <dgm:t>
        <a:bodyPr/>
        <a:lstStyle/>
        <a:p>
          <a:endParaRPr lang="en-US"/>
        </a:p>
      </dgm:t>
    </dgm:pt>
    <dgm:pt modelId="{DAF4B78A-C948-46FC-B92E-C9E41C8B7B46}">
      <dgm:prSet phldrT="[Text]" custT="1"/>
      <dgm:spPr>
        <a:solidFill>
          <a:schemeClr val="accent4">
            <a:lumMod val="60000"/>
            <a:lumOff val="40000"/>
          </a:schemeClr>
        </a:solidFill>
      </dgm:spPr>
      <dgm:t>
        <a:bodyPr/>
        <a:lstStyle/>
        <a:p>
          <a:r>
            <a:rPr lang="en-US" sz="800" b="0">
              <a:solidFill>
                <a:schemeClr val="tx1"/>
              </a:solidFill>
              <a:latin typeface="Arial" panose="020B0604020202020204" pitchFamily="34" charset="0"/>
              <a:cs typeface="Arial" panose="020B0604020202020204" pitchFamily="34" charset="0"/>
            </a:rPr>
            <a:t>Execute Agreements</a:t>
          </a:r>
        </a:p>
      </dgm:t>
    </dgm:pt>
    <dgm:pt modelId="{1B889B05-9581-49FE-86AA-4F7896261096}" type="parTrans" cxnId="{9A4D2181-2D43-4778-A173-A85BC679AE17}">
      <dgm:prSet/>
      <dgm:spPr/>
      <dgm:t>
        <a:bodyPr/>
        <a:lstStyle/>
        <a:p>
          <a:endParaRPr lang="en-US"/>
        </a:p>
      </dgm:t>
    </dgm:pt>
    <dgm:pt modelId="{36EEDC90-FC58-4423-A060-8DF30F93CD6E}" type="sibTrans" cxnId="{9A4D2181-2D43-4778-A173-A85BC679AE17}">
      <dgm:prSet/>
      <dgm:spPr/>
      <dgm:t>
        <a:bodyPr/>
        <a:lstStyle/>
        <a:p>
          <a:endParaRPr lang="en-US"/>
        </a:p>
      </dgm:t>
    </dgm:pt>
    <dgm:pt modelId="{2FDB7349-A6C0-4C21-B08D-4409C2F7217B}">
      <dgm:prSet phldrT="[Text]" custT="1"/>
      <dgm:spPr>
        <a:solidFill>
          <a:schemeClr val="accent5">
            <a:lumMod val="60000"/>
            <a:lumOff val="40000"/>
          </a:schemeClr>
        </a:solidFill>
      </dgm:spPr>
      <dgm:t>
        <a:bodyPr/>
        <a:lstStyle/>
        <a:p>
          <a:pPr>
            <a:lnSpc>
              <a:spcPct val="90000"/>
            </a:lnSpc>
            <a:spcAft>
              <a:spcPts val="336"/>
            </a:spcAft>
          </a:pPr>
          <a:r>
            <a:rPr lang="en-US" sz="1200" b="0" baseline="30000">
              <a:solidFill>
                <a:schemeClr val="tx1"/>
              </a:solidFill>
              <a:latin typeface="Arial" panose="020B0604020202020204" pitchFamily="34" charset="0"/>
              <a:cs typeface="Arial" panose="020B0604020202020204" pitchFamily="34" charset="0"/>
            </a:rPr>
            <a:t>Issue Phase 1 Report</a:t>
          </a:r>
        </a:p>
      </dgm:t>
    </dgm:pt>
    <dgm:pt modelId="{29672AE9-BCB9-4D95-90B6-958847653D39}" type="parTrans" cxnId="{0C871AEC-18D5-42DC-84C2-DFFD203F1AEA}">
      <dgm:prSet/>
      <dgm:spPr/>
      <dgm:t>
        <a:bodyPr/>
        <a:lstStyle/>
        <a:p>
          <a:endParaRPr lang="en-US"/>
        </a:p>
      </dgm:t>
    </dgm:pt>
    <dgm:pt modelId="{6B8FB9B1-DB39-4E2A-9724-A13D69767F6D}" type="sibTrans" cxnId="{0C871AEC-18D5-42DC-84C2-DFFD203F1AEA}">
      <dgm:prSet/>
      <dgm:spPr/>
      <dgm:t>
        <a:bodyPr/>
        <a:lstStyle/>
        <a:p>
          <a:endParaRPr lang="en-US"/>
        </a:p>
      </dgm:t>
    </dgm:pt>
    <dgm:pt modelId="{E1468964-83A4-4D7E-B7C0-EDE42138739C}" type="pres">
      <dgm:prSet presAssocID="{7AEA2782-7C1A-4D9E-A6DF-EB2FCA93829C}" presName="Name0" presStyleCnt="0">
        <dgm:presLayoutVars>
          <dgm:dir/>
          <dgm:animLvl val="lvl"/>
          <dgm:resizeHandles val="exact"/>
        </dgm:presLayoutVars>
      </dgm:prSet>
      <dgm:spPr/>
    </dgm:pt>
    <dgm:pt modelId="{7EF4D0AD-CA8E-4B17-9F80-5ACBB6FA18F3}" type="pres">
      <dgm:prSet presAssocID="{6C872BC3-B4A4-41D8-85A1-A8DBF3C709FD}" presName="parTxOnly" presStyleLbl="node1" presStyleIdx="0" presStyleCnt="9">
        <dgm:presLayoutVars>
          <dgm:chMax val="0"/>
          <dgm:chPref val="0"/>
          <dgm:bulletEnabled val="1"/>
        </dgm:presLayoutVars>
      </dgm:prSet>
      <dgm:spPr/>
    </dgm:pt>
    <dgm:pt modelId="{2639A21A-6F69-49F5-A4B1-D17439576AB7}" type="pres">
      <dgm:prSet presAssocID="{854736FB-E677-4465-B060-5B6150317BEF}" presName="parTxOnlySpace" presStyleCnt="0"/>
      <dgm:spPr/>
    </dgm:pt>
    <dgm:pt modelId="{FE4AC8A1-980D-4ED0-9158-D000B35339B3}" type="pres">
      <dgm:prSet presAssocID="{DAF4B78A-C948-46FC-B92E-C9E41C8B7B46}" presName="parTxOnly" presStyleLbl="node1" presStyleIdx="1" presStyleCnt="9">
        <dgm:presLayoutVars>
          <dgm:chMax val="0"/>
          <dgm:chPref val="0"/>
          <dgm:bulletEnabled val="1"/>
        </dgm:presLayoutVars>
      </dgm:prSet>
      <dgm:spPr/>
    </dgm:pt>
    <dgm:pt modelId="{47503A8A-6DE0-41A5-9A1A-84A1E77A65CB}" type="pres">
      <dgm:prSet presAssocID="{36EEDC90-FC58-4423-A060-8DF30F93CD6E}" presName="parTxOnlySpace" presStyleCnt="0"/>
      <dgm:spPr/>
    </dgm:pt>
    <dgm:pt modelId="{087F6000-1405-4A2C-BD50-65B754B7788B}" type="pres">
      <dgm:prSet presAssocID="{634C4609-617B-40EC-8E7E-168D30723BE1}" presName="parTxOnly" presStyleLbl="node1" presStyleIdx="2" presStyleCnt="9">
        <dgm:presLayoutVars>
          <dgm:chMax val="0"/>
          <dgm:chPref val="0"/>
          <dgm:bulletEnabled val="1"/>
        </dgm:presLayoutVars>
      </dgm:prSet>
      <dgm:spPr/>
    </dgm:pt>
    <dgm:pt modelId="{EBEBE1F0-3D58-4CB8-A236-44EB3567D4BA}" type="pres">
      <dgm:prSet presAssocID="{F5F04181-26FC-472B-B0F6-670EA0454930}" presName="parTxOnlySpace" presStyleCnt="0"/>
      <dgm:spPr/>
    </dgm:pt>
    <dgm:pt modelId="{75B27873-5F1B-40BE-84C8-F48FF6D26132}" type="pres">
      <dgm:prSet presAssocID="{68CB0369-B02D-4139-8F3C-FDA412C341CE}" presName="parTxOnly" presStyleLbl="node1" presStyleIdx="3" presStyleCnt="9">
        <dgm:presLayoutVars>
          <dgm:chMax val="0"/>
          <dgm:chPref val="0"/>
          <dgm:bulletEnabled val="1"/>
        </dgm:presLayoutVars>
      </dgm:prSet>
      <dgm:spPr/>
    </dgm:pt>
    <dgm:pt modelId="{352FE935-2FB6-42C1-A804-6026DFED7207}" type="pres">
      <dgm:prSet presAssocID="{96362CDB-28F7-4666-AA96-83DDBE717588}" presName="parTxOnlySpace" presStyleCnt="0"/>
      <dgm:spPr/>
    </dgm:pt>
    <dgm:pt modelId="{D9AB74FD-05C7-4953-924B-5109E3B6CC27}" type="pres">
      <dgm:prSet presAssocID="{2FDB7349-A6C0-4C21-B08D-4409C2F7217B}" presName="parTxOnly" presStyleLbl="node1" presStyleIdx="4" presStyleCnt="9">
        <dgm:presLayoutVars>
          <dgm:chMax val="0"/>
          <dgm:chPref val="0"/>
          <dgm:bulletEnabled val="1"/>
        </dgm:presLayoutVars>
      </dgm:prSet>
      <dgm:spPr/>
    </dgm:pt>
    <dgm:pt modelId="{0AAC92D9-EB73-4256-838A-9BE8F33D2A10}" type="pres">
      <dgm:prSet presAssocID="{6B8FB9B1-DB39-4E2A-9724-A13D69767F6D}" presName="parTxOnlySpace" presStyleCnt="0"/>
      <dgm:spPr/>
    </dgm:pt>
    <dgm:pt modelId="{66E46FC4-9BE9-48E2-A77C-82456462661C}" type="pres">
      <dgm:prSet presAssocID="{4D1F5067-017C-498F-95B0-16ABA8AD4B4C}" presName="parTxOnly" presStyleLbl="node1" presStyleIdx="5" presStyleCnt="9" custScaleX="154681">
        <dgm:presLayoutVars>
          <dgm:chMax val="0"/>
          <dgm:chPref val="0"/>
          <dgm:bulletEnabled val="1"/>
        </dgm:presLayoutVars>
      </dgm:prSet>
      <dgm:spPr/>
    </dgm:pt>
    <dgm:pt modelId="{10F91FC8-E9C0-4A41-BD33-9CCEF6ABAD74}" type="pres">
      <dgm:prSet presAssocID="{CB85950A-A140-48FE-91E3-A90404450EFC}" presName="parTxOnlySpace" presStyleCnt="0"/>
      <dgm:spPr/>
    </dgm:pt>
    <dgm:pt modelId="{A2BC4AC9-9A6F-4A66-B7DD-640F0F2FBBC2}" type="pres">
      <dgm:prSet presAssocID="{D8E425F4-B6FC-4A17-80DF-245C0E3CD307}" presName="parTxOnly" presStyleLbl="node1" presStyleIdx="6" presStyleCnt="9">
        <dgm:presLayoutVars>
          <dgm:chMax val="0"/>
          <dgm:chPref val="0"/>
          <dgm:bulletEnabled val="1"/>
        </dgm:presLayoutVars>
      </dgm:prSet>
      <dgm:spPr/>
    </dgm:pt>
    <dgm:pt modelId="{F86D26E2-6BC3-40DC-AFFE-1854FE03DEAF}" type="pres">
      <dgm:prSet presAssocID="{DC460917-B3E7-4E37-A79C-BE071A28A9F0}" presName="parTxOnlySpace" presStyleCnt="0"/>
      <dgm:spPr/>
    </dgm:pt>
    <dgm:pt modelId="{608309E5-4575-4B55-94BF-FDBCC65CDC96}" type="pres">
      <dgm:prSet presAssocID="{ABFF7518-2F8C-4D74-875D-D13D706DC5D5}" presName="parTxOnly" presStyleLbl="node1" presStyleIdx="7" presStyleCnt="9">
        <dgm:presLayoutVars>
          <dgm:chMax val="0"/>
          <dgm:chPref val="0"/>
          <dgm:bulletEnabled val="1"/>
        </dgm:presLayoutVars>
      </dgm:prSet>
      <dgm:spPr/>
    </dgm:pt>
    <dgm:pt modelId="{EBDDB405-2873-4BB5-B1E9-A8429C4FAE04}" type="pres">
      <dgm:prSet presAssocID="{7A240F0A-FC7F-4D38-8F4F-8806ADD43127}" presName="parTxOnlySpace" presStyleCnt="0"/>
      <dgm:spPr/>
    </dgm:pt>
    <dgm:pt modelId="{20D76163-5A17-4882-B730-E4BCBC96098B}" type="pres">
      <dgm:prSet presAssocID="{AD434E42-8F89-40EF-BFC1-ED060CF90489}" presName="parTxOnly" presStyleLbl="node1" presStyleIdx="8" presStyleCnt="9">
        <dgm:presLayoutVars>
          <dgm:chMax val="0"/>
          <dgm:chPref val="0"/>
          <dgm:bulletEnabled val="1"/>
        </dgm:presLayoutVars>
      </dgm:prSet>
      <dgm:spPr/>
    </dgm:pt>
  </dgm:ptLst>
  <dgm:cxnLst>
    <dgm:cxn modelId="{8421AA2F-FDB2-4008-93D5-6529E4D2B1FF}" srcId="{7AEA2782-7C1A-4D9E-A6DF-EB2FCA93829C}" destId="{ABFF7518-2F8C-4D74-875D-D13D706DC5D5}" srcOrd="7" destOrd="0" parTransId="{9BC52407-1F21-4456-9F37-2978EF19BB5D}" sibTransId="{7A240F0A-FC7F-4D38-8F4F-8806ADD43127}"/>
    <dgm:cxn modelId="{C4CE4F34-C5D6-43F2-B8FB-4F7716F28B6B}" srcId="{7AEA2782-7C1A-4D9E-A6DF-EB2FCA93829C}" destId="{6C872BC3-B4A4-41D8-85A1-A8DBF3C709FD}" srcOrd="0" destOrd="0" parTransId="{896D3A5D-8328-4268-A220-F9A752F10FD5}" sibTransId="{854736FB-E677-4465-B060-5B6150317BEF}"/>
    <dgm:cxn modelId="{6562043A-7F38-459F-9E7C-0FD905077506}" type="presOf" srcId="{4D1F5067-017C-498F-95B0-16ABA8AD4B4C}" destId="{66E46FC4-9BE9-48E2-A77C-82456462661C}" srcOrd="0" destOrd="0" presId="urn:microsoft.com/office/officeart/2005/8/layout/chevron1"/>
    <dgm:cxn modelId="{BCC05B3D-9769-47AF-B85F-1CCDB28E11D0}" type="presOf" srcId="{ABFF7518-2F8C-4D74-875D-D13D706DC5D5}" destId="{608309E5-4575-4B55-94BF-FDBCC65CDC96}" srcOrd="0" destOrd="0" presId="urn:microsoft.com/office/officeart/2005/8/layout/chevron1"/>
    <dgm:cxn modelId="{E48E3366-1F72-4BCC-BB4A-9842277B98DB}" type="presOf" srcId="{634C4609-617B-40EC-8E7E-168D30723BE1}" destId="{087F6000-1405-4A2C-BD50-65B754B7788B}" srcOrd="0" destOrd="0" presId="urn:microsoft.com/office/officeart/2005/8/layout/chevron1"/>
    <dgm:cxn modelId="{58F6576F-3627-4BC8-9A0D-23B8357C2EA8}" type="presOf" srcId="{7AEA2782-7C1A-4D9E-A6DF-EB2FCA93829C}" destId="{E1468964-83A4-4D7E-B7C0-EDE42138739C}" srcOrd="0" destOrd="0" presId="urn:microsoft.com/office/officeart/2005/8/layout/chevron1"/>
    <dgm:cxn modelId="{A9622774-4139-43D9-BEAB-57E11EDA3645}" type="presOf" srcId="{2FDB7349-A6C0-4C21-B08D-4409C2F7217B}" destId="{D9AB74FD-05C7-4953-924B-5109E3B6CC27}" srcOrd="0" destOrd="0" presId="urn:microsoft.com/office/officeart/2005/8/layout/chevron1"/>
    <dgm:cxn modelId="{9A417274-5ADD-4A9C-9821-5A8E4E416D64}" srcId="{7AEA2782-7C1A-4D9E-A6DF-EB2FCA93829C}" destId="{634C4609-617B-40EC-8E7E-168D30723BE1}" srcOrd="2" destOrd="0" parTransId="{DDE7F3F7-63F2-4D74-9BD7-7F8D0098E859}" sibTransId="{F5F04181-26FC-472B-B0F6-670EA0454930}"/>
    <dgm:cxn modelId="{FD0E2B77-3A93-4B33-9ECD-8E78E4887BC9}" srcId="{7AEA2782-7C1A-4D9E-A6DF-EB2FCA93829C}" destId="{AD434E42-8F89-40EF-BFC1-ED060CF90489}" srcOrd="8" destOrd="0" parTransId="{74589959-B041-4909-A6C8-D860E98E4E0E}" sibTransId="{B0C82576-D09F-468C-B408-3681A05E905E}"/>
    <dgm:cxn modelId="{9A4D2181-2D43-4778-A173-A85BC679AE17}" srcId="{7AEA2782-7C1A-4D9E-A6DF-EB2FCA93829C}" destId="{DAF4B78A-C948-46FC-B92E-C9E41C8B7B46}" srcOrd="1" destOrd="0" parTransId="{1B889B05-9581-49FE-86AA-4F7896261096}" sibTransId="{36EEDC90-FC58-4423-A060-8DF30F93CD6E}"/>
    <dgm:cxn modelId="{9144E991-0DDD-4DD5-8FFC-BF1ABD9E60EB}" srcId="{7AEA2782-7C1A-4D9E-A6DF-EB2FCA93829C}" destId="{D8E425F4-B6FC-4A17-80DF-245C0E3CD307}" srcOrd="6" destOrd="0" parTransId="{8B969E21-D78C-4C0B-A43C-D382A972DD52}" sibTransId="{DC460917-B3E7-4E37-A79C-BE071A28A9F0}"/>
    <dgm:cxn modelId="{48ABC2AE-27FD-4EFA-9B06-B5171EE18973}" type="presOf" srcId="{6C872BC3-B4A4-41D8-85A1-A8DBF3C709FD}" destId="{7EF4D0AD-CA8E-4B17-9F80-5ACBB6FA18F3}" srcOrd="0" destOrd="0" presId="urn:microsoft.com/office/officeart/2005/8/layout/chevron1"/>
    <dgm:cxn modelId="{B88A1AC9-B25F-4A6D-842E-54A2E0142E8F}" srcId="{7AEA2782-7C1A-4D9E-A6DF-EB2FCA93829C}" destId="{4D1F5067-017C-498F-95B0-16ABA8AD4B4C}" srcOrd="5" destOrd="0" parTransId="{7A87EA4F-6BF5-470A-86F1-B62E88BF532C}" sibTransId="{CB85950A-A140-48FE-91E3-A90404450EFC}"/>
    <dgm:cxn modelId="{19799CCC-D535-4B1D-96E4-CB735454B774}" srcId="{7AEA2782-7C1A-4D9E-A6DF-EB2FCA93829C}" destId="{68CB0369-B02D-4139-8F3C-FDA412C341CE}" srcOrd="3" destOrd="0" parTransId="{E80CF9D7-8A87-4390-BBDF-05B89EA437FB}" sibTransId="{96362CDB-28F7-4666-AA96-83DDBE717588}"/>
    <dgm:cxn modelId="{9B8B9ECE-CD5E-4258-A206-875F2A989404}" type="presOf" srcId="{DAF4B78A-C948-46FC-B92E-C9E41C8B7B46}" destId="{FE4AC8A1-980D-4ED0-9158-D000B35339B3}" srcOrd="0" destOrd="0" presId="urn:microsoft.com/office/officeart/2005/8/layout/chevron1"/>
    <dgm:cxn modelId="{E9A59ED5-05C0-41EE-87DB-6D0C34C7C594}" type="presOf" srcId="{AD434E42-8F89-40EF-BFC1-ED060CF90489}" destId="{20D76163-5A17-4882-B730-E4BCBC96098B}" srcOrd="0" destOrd="0" presId="urn:microsoft.com/office/officeart/2005/8/layout/chevron1"/>
    <dgm:cxn modelId="{6C7188D6-0EE4-411F-8A65-F68683CB6B5A}" type="presOf" srcId="{68CB0369-B02D-4139-8F3C-FDA412C341CE}" destId="{75B27873-5F1B-40BE-84C8-F48FF6D26132}" srcOrd="0" destOrd="0" presId="urn:microsoft.com/office/officeart/2005/8/layout/chevron1"/>
    <dgm:cxn modelId="{B29BBADB-845B-4486-8972-9A899394492E}" type="presOf" srcId="{D8E425F4-B6FC-4A17-80DF-245C0E3CD307}" destId="{A2BC4AC9-9A6F-4A66-B7DD-640F0F2FBBC2}" srcOrd="0" destOrd="0" presId="urn:microsoft.com/office/officeart/2005/8/layout/chevron1"/>
    <dgm:cxn modelId="{0C871AEC-18D5-42DC-84C2-DFFD203F1AEA}" srcId="{7AEA2782-7C1A-4D9E-A6DF-EB2FCA93829C}" destId="{2FDB7349-A6C0-4C21-B08D-4409C2F7217B}" srcOrd="4" destOrd="0" parTransId="{29672AE9-BCB9-4D95-90B6-958847653D39}" sibTransId="{6B8FB9B1-DB39-4E2A-9724-A13D69767F6D}"/>
    <dgm:cxn modelId="{1C11A1A1-2975-45A1-A27B-D62810D35AE6}" type="presParOf" srcId="{E1468964-83A4-4D7E-B7C0-EDE42138739C}" destId="{7EF4D0AD-CA8E-4B17-9F80-5ACBB6FA18F3}" srcOrd="0" destOrd="0" presId="urn:microsoft.com/office/officeart/2005/8/layout/chevron1"/>
    <dgm:cxn modelId="{5FF5F50B-247E-428F-AB65-3121E7549868}" type="presParOf" srcId="{E1468964-83A4-4D7E-B7C0-EDE42138739C}" destId="{2639A21A-6F69-49F5-A4B1-D17439576AB7}" srcOrd="1" destOrd="0" presId="urn:microsoft.com/office/officeart/2005/8/layout/chevron1"/>
    <dgm:cxn modelId="{66FD7A6E-9ECA-4593-8147-BC59001535EA}" type="presParOf" srcId="{E1468964-83A4-4D7E-B7C0-EDE42138739C}" destId="{FE4AC8A1-980D-4ED0-9158-D000B35339B3}" srcOrd="2" destOrd="0" presId="urn:microsoft.com/office/officeart/2005/8/layout/chevron1"/>
    <dgm:cxn modelId="{A5F04343-A97B-46D3-BB61-1AEE50A90CA3}" type="presParOf" srcId="{E1468964-83A4-4D7E-B7C0-EDE42138739C}" destId="{47503A8A-6DE0-41A5-9A1A-84A1E77A65CB}" srcOrd="3" destOrd="0" presId="urn:microsoft.com/office/officeart/2005/8/layout/chevron1"/>
    <dgm:cxn modelId="{3A44DE6E-115E-42B5-B356-9E979CCFE27A}" type="presParOf" srcId="{E1468964-83A4-4D7E-B7C0-EDE42138739C}" destId="{087F6000-1405-4A2C-BD50-65B754B7788B}" srcOrd="4" destOrd="0" presId="urn:microsoft.com/office/officeart/2005/8/layout/chevron1"/>
    <dgm:cxn modelId="{46171AE6-626E-4A14-9999-05F7A5FCFBCE}" type="presParOf" srcId="{E1468964-83A4-4D7E-B7C0-EDE42138739C}" destId="{EBEBE1F0-3D58-4CB8-A236-44EB3567D4BA}" srcOrd="5" destOrd="0" presId="urn:microsoft.com/office/officeart/2005/8/layout/chevron1"/>
    <dgm:cxn modelId="{91DD8D88-AF5A-4B3C-B857-E2AE70304F88}" type="presParOf" srcId="{E1468964-83A4-4D7E-B7C0-EDE42138739C}" destId="{75B27873-5F1B-40BE-84C8-F48FF6D26132}" srcOrd="6" destOrd="0" presId="urn:microsoft.com/office/officeart/2005/8/layout/chevron1"/>
    <dgm:cxn modelId="{0D51F601-A88B-4DA7-93F2-A03B42D7C984}" type="presParOf" srcId="{E1468964-83A4-4D7E-B7C0-EDE42138739C}" destId="{352FE935-2FB6-42C1-A804-6026DFED7207}" srcOrd="7" destOrd="0" presId="urn:microsoft.com/office/officeart/2005/8/layout/chevron1"/>
    <dgm:cxn modelId="{16CF5E8A-1C86-4F3E-BC81-919DECC00940}" type="presParOf" srcId="{E1468964-83A4-4D7E-B7C0-EDE42138739C}" destId="{D9AB74FD-05C7-4953-924B-5109E3B6CC27}" srcOrd="8" destOrd="0" presId="urn:microsoft.com/office/officeart/2005/8/layout/chevron1"/>
    <dgm:cxn modelId="{C60B7ABB-137F-428A-8CD9-4AD6CCED39EF}" type="presParOf" srcId="{E1468964-83A4-4D7E-B7C0-EDE42138739C}" destId="{0AAC92D9-EB73-4256-838A-9BE8F33D2A10}" srcOrd="9" destOrd="0" presId="urn:microsoft.com/office/officeart/2005/8/layout/chevron1"/>
    <dgm:cxn modelId="{E2B1A0D7-17B2-405D-894E-8F1F9026BBD2}" type="presParOf" srcId="{E1468964-83A4-4D7E-B7C0-EDE42138739C}" destId="{66E46FC4-9BE9-48E2-A77C-82456462661C}" srcOrd="10" destOrd="0" presId="urn:microsoft.com/office/officeart/2005/8/layout/chevron1"/>
    <dgm:cxn modelId="{2F3F4B4D-687E-4790-95EA-D06ECC49C7BE}" type="presParOf" srcId="{E1468964-83A4-4D7E-B7C0-EDE42138739C}" destId="{10F91FC8-E9C0-4A41-BD33-9CCEF6ABAD74}" srcOrd="11" destOrd="0" presId="urn:microsoft.com/office/officeart/2005/8/layout/chevron1"/>
    <dgm:cxn modelId="{FA955453-EE04-43EF-846C-87938B19FA82}" type="presParOf" srcId="{E1468964-83A4-4D7E-B7C0-EDE42138739C}" destId="{A2BC4AC9-9A6F-4A66-B7DD-640F0F2FBBC2}" srcOrd="12" destOrd="0" presId="urn:microsoft.com/office/officeart/2005/8/layout/chevron1"/>
    <dgm:cxn modelId="{C7A9FA68-1237-4EB8-BC0D-4F595F3D4F6F}" type="presParOf" srcId="{E1468964-83A4-4D7E-B7C0-EDE42138739C}" destId="{F86D26E2-6BC3-40DC-AFFE-1854FE03DEAF}" srcOrd="13" destOrd="0" presId="urn:microsoft.com/office/officeart/2005/8/layout/chevron1"/>
    <dgm:cxn modelId="{DB4462F8-ED77-4717-8781-AEDE0EACCD0E}" type="presParOf" srcId="{E1468964-83A4-4D7E-B7C0-EDE42138739C}" destId="{608309E5-4575-4B55-94BF-FDBCC65CDC96}" srcOrd="14" destOrd="0" presId="urn:microsoft.com/office/officeart/2005/8/layout/chevron1"/>
    <dgm:cxn modelId="{D0DC8BC6-153E-4BA2-BE10-9E713990F2AE}" type="presParOf" srcId="{E1468964-83A4-4D7E-B7C0-EDE42138739C}" destId="{EBDDB405-2873-4BB5-B1E9-A8429C4FAE04}" srcOrd="15" destOrd="0" presId="urn:microsoft.com/office/officeart/2005/8/layout/chevron1"/>
    <dgm:cxn modelId="{B2203E65-515F-46B4-AB0D-7ED1ED836B96}" type="presParOf" srcId="{E1468964-83A4-4D7E-B7C0-EDE42138739C}" destId="{20D76163-5A17-4882-B730-E4BCBC96098B}"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EA2782-7C1A-4D9E-A6DF-EB2FCA93829C}" type="doc">
      <dgm:prSet loTypeId="urn:microsoft.com/office/officeart/2005/8/layout/chevron1" loCatId="process" qsTypeId="urn:microsoft.com/office/officeart/2005/8/quickstyle/simple1" qsCatId="simple" csTypeId="urn:microsoft.com/office/officeart/2005/8/colors/accent1_2" csCatId="accent1" phldr="1"/>
      <dgm:spPr/>
    </dgm:pt>
    <dgm:pt modelId="{6C872BC3-B4A4-41D8-85A1-A8DBF3C709FD}">
      <dgm:prSet phldrT="[Text]" custT="1"/>
      <dgm:spPr>
        <a:solidFill>
          <a:schemeClr val="accent4">
            <a:lumMod val="60000"/>
            <a:lumOff val="40000"/>
          </a:schemeClr>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Cluster Request Window </a:t>
          </a:r>
          <a:endParaRPr lang="en-US" sz="800" b="0">
            <a:latin typeface="Arial" panose="020B0604020202020204" pitchFamily="34" charset="0"/>
            <a:cs typeface="Arial" panose="020B0604020202020204" pitchFamily="34" charset="0"/>
          </a:endParaRPr>
        </a:p>
      </dgm:t>
    </dgm:pt>
    <dgm:pt modelId="{896D3A5D-8328-4268-A220-F9A752F10FD5}" type="parTrans" cxnId="{C4CE4F34-C5D6-43F2-B8FB-4F7716F28B6B}">
      <dgm:prSet/>
      <dgm:spPr/>
      <dgm:t>
        <a:bodyPr/>
        <a:lstStyle/>
        <a:p>
          <a:endParaRPr lang="en-US" sz="800" b="0">
            <a:latin typeface="Arial" panose="020B0604020202020204" pitchFamily="34" charset="0"/>
            <a:cs typeface="Arial" panose="020B0604020202020204" pitchFamily="34" charset="0"/>
          </a:endParaRPr>
        </a:p>
      </dgm:t>
    </dgm:pt>
    <dgm:pt modelId="{854736FB-E677-4465-B060-5B6150317BEF}" type="sibTrans" cxnId="{C4CE4F34-C5D6-43F2-B8FB-4F7716F28B6B}">
      <dgm:prSet/>
      <dgm:spPr/>
      <dgm:t>
        <a:bodyPr/>
        <a:lstStyle/>
        <a:p>
          <a:endParaRPr lang="en-US" sz="800" b="0">
            <a:latin typeface="Arial" panose="020B0604020202020204" pitchFamily="34" charset="0"/>
            <a:cs typeface="Arial" panose="020B0604020202020204" pitchFamily="34" charset="0"/>
          </a:endParaRPr>
        </a:p>
      </dgm:t>
    </dgm:pt>
    <dgm:pt modelId="{634C4609-617B-40EC-8E7E-168D30723BE1}">
      <dgm:prSet phldrT="[Text]" custT="1"/>
      <dgm:spPr>
        <a:solidFill>
          <a:schemeClr val="accent4">
            <a:lumMod val="60000"/>
            <a:lumOff val="40000"/>
          </a:schemeClr>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Customer Engagement Window</a:t>
          </a:r>
          <a:endParaRPr lang="en-US" sz="800" b="0">
            <a:latin typeface="Arial" panose="020B0604020202020204" pitchFamily="34" charset="0"/>
            <a:cs typeface="Arial" panose="020B0604020202020204" pitchFamily="34" charset="0"/>
          </a:endParaRPr>
        </a:p>
      </dgm:t>
    </dgm:pt>
    <dgm:pt modelId="{DDE7F3F7-63F2-4D74-9BD7-7F8D0098E859}" type="parTrans" cxnId="{9A417274-5ADD-4A9C-9821-5A8E4E416D64}">
      <dgm:prSet/>
      <dgm:spPr/>
      <dgm:t>
        <a:bodyPr/>
        <a:lstStyle/>
        <a:p>
          <a:endParaRPr lang="en-US" sz="800" b="0">
            <a:latin typeface="Arial" panose="020B0604020202020204" pitchFamily="34" charset="0"/>
            <a:cs typeface="Arial" panose="020B0604020202020204" pitchFamily="34" charset="0"/>
          </a:endParaRPr>
        </a:p>
      </dgm:t>
    </dgm:pt>
    <dgm:pt modelId="{F5F04181-26FC-472B-B0F6-670EA0454930}" type="sibTrans" cxnId="{9A417274-5ADD-4A9C-9821-5A8E4E416D64}">
      <dgm:prSet/>
      <dgm:spPr/>
      <dgm:t>
        <a:bodyPr/>
        <a:lstStyle/>
        <a:p>
          <a:endParaRPr lang="en-US" sz="800" b="0">
            <a:latin typeface="Arial" panose="020B0604020202020204" pitchFamily="34" charset="0"/>
            <a:cs typeface="Arial" panose="020B0604020202020204" pitchFamily="34" charset="0"/>
          </a:endParaRPr>
        </a:p>
      </dgm:t>
    </dgm:pt>
    <dgm:pt modelId="{68CB0369-B02D-4139-8F3C-FDA412C341CE}">
      <dgm:prSet phldrT="[Text]" custT="1"/>
      <dgm:spPr>
        <a:solidFill>
          <a:schemeClr val="accent5">
            <a:lumMod val="60000"/>
            <a:lumOff val="40000"/>
          </a:schemeClr>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Cluster Study</a:t>
          </a:r>
          <a:endParaRPr lang="en-US" sz="800" b="0">
            <a:latin typeface="Arial" panose="020B0604020202020204" pitchFamily="34" charset="0"/>
            <a:cs typeface="Arial" panose="020B0604020202020204" pitchFamily="34" charset="0"/>
          </a:endParaRPr>
        </a:p>
      </dgm:t>
    </dgm:pt>
    <dgm:pt modelId="{E80CF9D7-8A87-4390-BBDF-05B89EA437FB}" type="parTrans" cxnId="{19799CCC-D535-4B1D-96E4-CB735454B774}">
      <dgm:prSet/>
      <dgm:spPr/>
      <dgm:t>
        <a:bodyPr/>
        <a:lstStyle/>
        <a:p>
          <a:endParaRPr lang="en-US" sz="800" b="0">
            <a:latin typeface="Arial" panose="020B0604020202020204" pitchFamily="34" charset="0"/>
            <a:cs typeface="Arial" panose="020B0604020202020204" pitchFamily="34" charset="0"/>
          </a:endParaRPr>
        </a:p>
      </dgm:t>
    </dgm:pt>
    <dgm:pt modelId="{96362CDB-28F7-4666-AA96-83DDBE717588}" type="sibTrans" cxnId="{19799CCC-D535-4B1D-96E4-CB735454B774}">
      <dgm:prSet/>
      <dgm:spPr/>
      <dgm:t>
        <a:bodyPr/>
        <a:lstStyle/>
        <a:p>
          <a:endParaRPr lang="en-US" sz="800" b="0">
            <a:latin typeface="Arial" panose="020B0604020202020204" pitchFamily="34" charset="0"/>
            <a:cs typeface="Arial" panose="020B0604020202020204" pitchFamily="34" charset="0"/>
          </a:endParaRPr>
        </a:p>
      </dgm:t>
    </dgm:pt>
    <dgm:pt modelId="{4D1F5067-017C-498F-95B0-16ABA8AD4B4C}">
      <dgm:prSet phldrT="[Text]" custT="1"/>
      <dgm:spPr>
        <a:solidFill>
          <a:schemeClr val="accent5">
            <a:lumMod val="60000"/>
            <a:lumOff val="40000"/>
          </a:schemeClr>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Cluster Study Report Meeting &amp; IC CRD Submittal</a:t>
          </a:r>
          <a:endParaRPr lang="en-US" sz="800" b="0" baseline="30000">
            <a:latin typeface="Arial" panose="020B0604020202020204" pitchFamily="34" charset="0"/>
            <a:cs typeface="Arial" panose="020B0604020202020204" pitchFamily="34" charset="0"/>
          </a:endParaRPr>
        </a:p>
      </dgm:t>
    </dgm:pt>
    <dgm:pt modelId="{7A87EA4F-6BF5-470A-86F1-B62E88BF532C}" type="parTrans" cxnId="{B88A1AC9-B25F-4A6D-842E-54A2E0142E8F}">
      <dgm:prSet/>
      <dgm:spPr/>
      <dgm:t>
        <a:bodyPr/>
        <a:lstStyle/>
        <a:p>
          <a:endParaRPr lang="en-US" sz="800" b="0">
            <a:latin typeface="Arial" panose="020B0604020202020204" pitchFamily="34" charset="0"/>
            <a:cs typeface="Arial" panose="020B0604020202020204" pitchFamily="34" charset="0"/>
          </a:endParaRPr>
        </a:p>
      </dgm:t>
    </dgm:pt>
    <dgm:pt modelId="{CB85950A-A140-48FE-91E3-A90404450EFC}" type="sibTrans" cxnId="{B88A1AC9-B25F-4A6D-842E-54A2E0142E8F}">
      <dgm:prSet/>
      <dgm:spPr/>
      <dgm:t>
        <a:bodyPr/>
        <a:lstStyle/>
        <a:p>
          <a:endParaRPr lang="en-US" sz="800" b="0">
            <a:latin typeface="Arial" panose="020B0604020202020204" pitchFamily="34" charset="0"/>
            <a:cs typeface="Arial" panose="020B0604020202020204" pitchFamily="34" charset="0"/>
          </a:endParaRPr>
        </a:p>
      </dgm:t>
    </dgm:pt>
    <dgm:pt modelId="{AD434E42-8F89-40EF-BFC1-ED060CF90489}">
      <dgm:prSet phldrT="[Text]" custT="1"/>
      <dgm:spPr>
        <a:solidFill>
          <a:schemeClr val="bg2">
            <a:lumMod val="60000"/>
            <a:lumOff val="40000"/>
          </a:schemeClr>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Interconnection Agreement</a:t>
          </a:r>
          <a:endParaRPr lang="en-US" sz="800" b="0">
            <a:latin typeface="Arial" panose="020B0604020202020204" pitchFamily="34" charset="0"/>
            <a:cs typeface="Arial" panose="020B0604020202020204" pitchFamily="34" charset="0"/>
          </a:endParaRPr>
        </a:p>
      </dgm:t>
    </dgm:pt>
    <dgm:pt modelId="{74589959-B041-4909-A6C8-D860E98E4E0E}" type="parTrans" cxnId="{FD0E2B77-3A93-4B33-9ECD-8E78E4887BC9}">
      <dgm:prSet/>
      <dgm:spPr/>
      <dgm:t>
        <a:bodyPr/>
        <a:lstStyle/>
        <a:p>
          <a:endParaRPr lang="en-US" sz="800" b="0">
            <a:latin typeface="Arial" panose="020B0604020202020204" pitchFamily="34" charset="0"/>
            <a:cs typeface="Arial" panose="020B0604020202020204" pitchFamily="34" charset="0"/>
          </a:endParaRPr>
        </a:p>
      </dgm:t>
    </dgm:pt>
    <dgm:pt modelId="{B0C82576-D09F-468C-B408-3681A05E905E}" type="sibTrans" cxnId="{FD0E2B77-3A93-4B33-9ECD-8E78E4887BC9}">
      <dgm:prSet/>
      <dgm:spPr/>
      <dgm:t>
        <a:bodyPr/>
        <a:lstStyle/>
        <a:p>
          <a:endParaRPr lang="en-US" sz="800" b="0">
            <a:latin typeface="Arial" panose="020B0604020202020204" pitchFamily="34" charset="0"/>
            <a:cs typeface="Arial" panose="020B0604020202020204" pitchFamily="34" charset="0"/>
          </a:endParaRPr>
        </a:p>
      </dgm:t>
    </dgm:pt>
    <dgm:pt modelId="{E1468964-83A4-4D7E-B7C0-EDE42138739C}" type="pres">
      <dgm:prSet presAssocID="{7AEA2782-7C1A-4D9E-A6DF-EB2FCA93829C}" presName="Name0" presStyleCnt="0">
        <dgm:presLayoutVars>
          <dgm:dir/>
          <dgm:animLvl val="lvl"/>
          <dgm:resizeHandles val="exact"/>
        </dgm:presLayoutVars>
      </dgm:prSet>
      <dgm:spPr/>
    </dgm:pt>
    <dgm:pt modelId="{7EF4D0AD-CA8E-4B17-9F80-5ACBB6FA18F3}" type="pres">
      <dgm:prSet presAssocID="{6C872BC3-B4A4-41D8-85A1-A8DBF3C709FD}" presName="parTxOnly" presStyleLbl="node1" presStyleIdx="0" presStyleCnt="5">
        <dgm:presLayoutVars>
          <dgm:chMax val="0"/>
          <dgm:chPref val="0"/>
          <dgm:bulletEnabled val="1"/>
        </dgm:presLayoutVars>
      </dgm:prSet>
      <dgm:spPr/>
    </dgm:pt>
    <dgm:pt modelId="{2639A21A-6F69-49F5-A4B1-D17439576AB7}" type="pres">
      <dgm:prSet presAssocID="{854736FB-E677-4465-B060-5B6150317BEF}" presName="parTxOnlySpace" presStyleCnt="0"/>
      <dgm:spPr/>
    </dgm:pt>
    <dgm:pt modelId="{087F6000-1405-4A2C-BD50-65B754B7788B}" type="pres">
      <dgm:prSet presAssocID="{634C4609-617B-40EC-8E7E-168D30723BE1}" presName="parTxOnly" presStyleLbl="node1" presStyleIdx="1" presStyleCnt="5">
        <dgm:presLayoutVars>
          <dgm:chMax val="0"/>
          <dgm:chPref val="0"/>
          <dgm:bulletEnabled val="1"/>
        </dgm:presLayoutVars>
      </dgm:prSet>
      <dgm:spPr/>
    </dgm:pt>
    <dgm:pt modelId="{EBEBE1F0-3D58-4CB8-A236-44EB3567D4BA}" type="pres">
      <dgm:prSet presAssocID="{F5F04181-26FC-472B-B0F6-670EA0454930}" presName="parTxOnlySpace" presStyleCnt="0"/>
      <dgm:spPr/>
    </dgm:pt>
    <dgm:pt modelId="{75B27873-5F1B-40BE-84C8-F48FF6D26132}" type="pres">
      <dgm:prSet presAssocID="{68CB0369-B02D-4139-8F3C-FDA412C341CE}" presName="parTxOnly" presStyleLbl="node1" presStyleIdx="2" presStyleCnt="5">
        <dgm:presLayoutVars>
          <dgm:chMax val="0"/>
          <dgm:chPref val="0"/>
          <dgm:bulletEnabled val="1"/>
        </dgm:presLayoutVars>
      </dgm:prSet>
      <dgm:spPr/>
    </dgm:pt>
    <dgm:pt modelId="{352FE935-2FB6-42C1-A804-6026DFED7207}" type="pres">
      <dgm:prSet presAssocID="{96362CDB-28F7-4666-AA96-83DDBE717588}" presName="parTxOnlySpace" presStyleCnt="0"/>
      <dgm:spPr/>
    </dgm:pt>
    <dgm:pt modelId="{66E46FC4-9BE9-48E2-A77C-82456462661C}" type="pres">
      <dgm:prSet presAssocID="{4D1F5067-017C-498F-95B0-16ABA8AD4B4C}" presName="parTxOnly" presStyleLbl="node1" presStyleIdx="3" presStyleCnt="5">
        <dgm:presLayoutVars>
          <dgm:chMax val="0"/>
          <dgm:chPref val="0"/>
          <dgm:bulletEnabled val="1"/>
        </dgm:presLayoutVars>
      </dgm:prSet>
      <dgm:spPr/>
    </dgm:pt>
    <dgm:pt modelId="{10F91FC8-E9C0-4A41-BD33-9CCEF6ABAD74}" type="pres">
      <dgm:prSet presAssocID="{CB85950A-A140-48FE-91E3-A90404450EFC}" presName="parTxOnlySpace" presStyleCnt="0"/>
      <dgm:spPr/>
    </dgm:pt>
    <dgm:pt modelId="{20D76163-5A17-4882-B730-E4BCBC96098B}" type="pres">
      <dgm:prSet presAssocID="{AD434E42-8F89-40EF-BFC1-ED060CF90489}" presName="parTxOnly" presStyleLbl="node1" presStyleIdx="4" presStyleCnt="5">
        <dgm:presLayoutVars>
          <dgm:chMax val="0"/>
          <dgm:chPref val="0"/>
          <dgm:bulletEnabled val="1"/>
        </dgm:presLayoutVars>
      </dgm:prSet>
      <dgm:spPr/>
    </dgm:pt>
  </dgm:ptLst>
  <dgm:cxnLst>
    <dgm:cxn modelId="{C4CE4F34-C5D6-43F2-B8FB-4F7716F28B6B}" srcId="{7AEA2782-7C1A-4D9E-A6DF-EB2FCA93829C}" destId="{6C872BC3-B4A4-41D8-85A1-A8DBF3C709FD}" srcOrd="0" destOrd="0" parTransId="{896D3A5D-8328-4268-A220-F9A752F10FD5}" sibTransId="{854736FB-E677-4465-B060-5B6150317BEF}"/>
    <dgm:cxn modelId="{6562043A-7F38-459F-9E7C-0FD905077506}" type="presOf" srcId="{4D1F5067-017C-498F-95B0-16ABA8AD4B4C}" destId="{66E46FC4-9BE9-48E2-A77C-82456462661C}" srcOrd="0" destOrd="0" presId="urn:microsoft.com/office/officeart/2005/8/layout/chevron1"/>
    <dgm:cxn modelId="{E48E3366-1F72-4BCC-BB4A-9842277B98DB}" type="presOf" srcId="{634C4609-617B-40EC-8E7E-168D30723BE1}" destId="{087F6000-1405-4A2C-BD50-65B754B7788B}" srcOrd="0" destOrd="0" presId="urn:microsoft.com/office/officeart/2005/8/layout/chevron1"/>
    <dgm:cxn modelId="{58F6576F-3627-4BC8-9A0D-23B8357C2EA8}" type="presOf" srcId="{7AEA2782-7C1A-4D9E-A6DF-EB2FCA93829C}" destId="{E1468964-83A4-4D7E-B7C0-EDE42138739C}" srcOrd="0" destOrd="0" presId="urn:microsoft.com/office/officeart/2005/8/layout/chevron1"/>
    <dgm:cxn modelId="{9A417274-5ADD-4A9C-9821-5A8E4E416D64}" srcId="{7AEA2782-7C1A-4D9E-A6DF-EB2FCA93829C}" destId="{634C4609-617B-40EC-8E7E-168D30723BE1}" srcOrd="1" destOrd="0" parTransId="{DDE7F3F7-63F2-4D74-9BD7-7F8D0098E859}" sibTransId="{F5F04181-26FC-472B-B0F6-670EA0454930}"/>
    <dgm:cxn modelId="{FD0E2B77-3A93-4B33-9ECD-8E78E4887BC9}" srcId="{7AEA2782-7C1A-4D9E-A6DF-EB2FCA93829C}" destId="{AD434E42-8F89-40EF-BFC1-ED060CF90489}" srcOrd="4" destOrd="0" parTransId="{74589959-B041-4909-A6C8-D860E98E4E0E}" sibTransId="{B0C82576-D09F-468C-B408-3681A05E905E}"/>
    <dgm:cxn modelId="{48ABC2AE-27FD-4EFA-9B06-B5171EE18973}" type="presOf" srcId="{6C872BC3-B4A4-41D8-85A1-A8DBF3C709FD}" destId="{7EF4D0AD-CA8E-4B17-9F80-5ACBB6FA18F3}" srcOrd="0" destOrd="0" presId="urn:microsoft.com/office/officeart/2005/8/layout/chevron1"/>
    <dgm:cxn modelId="{B88A1AC9-B25F-4A6D-842E-54A2E0142E8F}" srcId="{7AEA2782-7C1A-4D9E-A6DF-EB2FCA93829C}" destId="{4D1F5067-017C-498F-95B0-16ABA8AD4B4C}" srcOrd="3" destOrd="0" parTransId="{7A87EA4F-6BF5-470A-86F1-B62E88BF532C}" sibTransId="{CB85950A-A140-48FE-91E3-A90404450EFC}"/>
    <dgm:cxn modelId="{19799CCC-D535-4B1D-96E4-CB735454B774}" srcId="{7AEA2782-7C1A-4D9E-A6DF-EB2FCA93829C}" destId="{68CB0369-B02D-4139-8F3C-FDA412C341CE}" srcOrd="2" destOrd="0" parTransId="{E80CF9D7-8A87-4390-BBDF-05B89EA437FB}" sibTransId="{96362CDB-28F7-4666-AA96-83DDBE717588}"/>
    <dgm:cxn modelId="{E9A59ED5-05C0-41EE-87DB-6D0C34C7C594}" type="presOf" srcId="{AD434E42-8F89-40EF-BFC1-ED060CF90489}" destId="{20D76163-5A17-4882-B730-E4BCBC96098B}" srcOrd="0" destOrd="0" presId="urn:microsoft.com/office/officeart/2005/8/layout/chevron1"/>
    <dgm:cxn modelId="{6C7188D6-0EE4-411F-8A65-F68683CB6B5A}" type="presOf" srcId="{68CB0369-B02D-4139-8F3C-FDA412C341CE}" destId="{75B27873-5F1B-40BE-84C8-F48FF6D26132}" srcOrd="0" destOrd="0" presId="urn:microsoft.com/office/officeart/2005/8/layout/chevron1"/>
    <dgm:cxn modelId="{1C11A1A1-2975-45A1-A27B-D62810D35AE6}" type="presParOf" srcId="{E1468964-83A4-4D7E-B7C0-EDE42138739C}" destId="{7EF4D0AD-CA8E-4B17-9F80-5ACBB6FA18F3}" srcOrd="0" destOrd="0" presId="urn:microsoft.com/office/officeart/2005/8/layout/chevron1"/>
    <dgm:cxn modelId="{5FF5F50B-247E-428F-AB65-3121E7549868}" type="presParOf" srcId="{E1468964-83A4-4D7E-B7C0-EDE42138739C}" destId="{2639A21A-6F69-49F5-A4B1-D17439576AB7}" srcOrd="1" destOrd="0" presId="urn:microsoft.com/office/officeart/2005/8/layout/chevron1"/>
    <dgm:cxn modelId="{3A44DE6E-115E-42B5-B356-9E979CCFE27A}" type="presParOf" srcId="{E1468964-83A4-4D7E-B7C0-EDE42138739C}" destId="{087F6000-1405-4A2C-BD50-65B754B7788B}" srcOrd="2" destOrd="0" presId="urn:microsoft.com/office/officeart/2005/8/layout/chevron1"/>
    <dgm:cxn modelId="{46171AE6-626E-4A14-9999-05F7A5FCFBCE}" type="presParOf" srcId="{E1468964-83A4-4D7E-B7C0-EDE42138739C}" destId="{EBEBE1F0-3D58-4CB8-A236-44EB3567D4BA}" srcOrd="3" destOrd="0" presId="urn:microsoft.com/office/officeart/2005/8/layout/chevron1"/>
    <dgm:cxn modelId="{91DD8D88-AF5A-4B3C-B857-E2AE70304F88}" type="presParOf" srcId="{E1468964-83A4-4D7E-B7C0-EDE42138739C}" destId="{75B27873-5F1B-40BE-84C8-F48FF6D26132}" srcOrd="4" destOrd="0" presId="urn:microsoft.com/office/officeart/2005/8/layout/chevron1"/>
    <dgm:cxn modelId="{0D51F601-A88B-4DA7-93F2-A03B42D7C984}" type="presParOf" srcId="{E1468964-83A4-4D7E-B7C0-EDE42138739C}" destId="{352FE935-2FB6-42C1-A804-6026DFED7207}" srcOrd="5" destOrd="0" presId="urn:microsoft.com/office/officeart/2005/8/layout/chevron1"/>
    <dgm:cxn modelId="{E2B1A0D7-17B2-405D-894E-8F1F9026BBD2}" type="presParOf" srcId="{E1468964-83A4-4D7E-B7C0-EDE42138739C}" destId="{66E46FC4-9BE9-48E2-A77C-82456462661C}" srcOrd="6" destOrd="0" presId="urn:microsoft.com/office/officeart/2005/8/layout/chevron1"/>
    <dgm:cxn modelId="{2F3F4B4D-687E-4790-95EA-D06ECC49C7BE}" type="presParOf" srcId="{E1468964-83A4-4D7E-B7C0-EDE42138739C}" destId="{10F91FC8-E9C0-4A41-BD33-9CCEF6ABAD74}" srcOrd="7" destOrd="0" presId="urn:microsoft.com/office/officeart/2005/8/layout/chevron1"/>
    <dgm:cxn modelId="{B2203E65-515F-46B4-AB0D-7ED1ED836B96}" type="presParOf" srcId="{E1468964-83A4-4D7E-B7C0-EDE42138739C}" destId="{20D76163-5A17-4882-B730-E4BCBC96098B}"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EA2782-7C1A-4D9E-A6DF-EB2FCA93829C}" type="doc">
      <dgm:prSet loTypeId="urn:microsoft.com/office/officeart/2005/8/layout/chevron1" loCatId="process" qsTypeId="urn:microsoft.com/office/officeart/2005/8/quickstyle/simple1" qsCatId="simple" csTypeId="urn:microsoft.com/office/officeart/2005/8/colors/accent1_2" csCatId="accent1" phldr="1"/>
      <dgm:spPr/>
    </dgm:pt>
    <dgm:pt modelId="{6C872BC3-B4A4-41D8-85A1-A8DBF3C709FD}">
      <dgm:prSet phldrT="[Text]" custT="1"/>
      <dgm:spPr>
        <a:solidFill>
          <a:schemeClr val="accent4">
            <a:lumMod val="60000"/>
            <a:lumOff val="40000"/>
          </a:schemeClr>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Cluster Window Closed</a:t>
          </a:r>
          <a:endParaRPr lang="en-US" sz="800" b="0">
            <a:latin typeface="Arial" panose="020B0604020202020204" pitchFamily="34" charset="0"/>
            <a:cs typeface="Arial" panose="020B0604020202020204" pitchFamily="34" charset="0"/>
          </a:endParaRPr>
        </a:p>
      </dgm:t>
    </dgm:pt>
    <dgm:pt modelId="{896D3A5D-8328-4268-A220-F9A752F10FD5}" type="parTrans" cxnId="{C4CE4F34-C5D6-43F2-B8FB-4F7716F28B6B}">
      <dgm:prSet/>
      <dgm:spPr/>
      <dgm:t>
        <a:bodyPr/>
        <a:lstStyle/>
        <a:p>
          <a:endParaRPr lang="en-US" b="0">
            <a:latin typeface="Arial" panose="020B0604020202020204" pitchFamily="34" charset="0"/>
            <a:cs typeface="Arial" panose="020B0604020202020204" pitchFamily="34" charset="0"/>
          </a:endParaRPr>
        </a:p>
      </dgm:t>
    </dgm:pt>
    <dgm:pt modelId="{854736FB-E677-4465-B060-5B6150317BEF}" type="sibTrans" cxnId="{C4CE4F34-C5D6-43F2-B8FB-4F7716F28B6B}">
      <dgm:prSet/>
      <dgm:spPr/>
      <dgm:t>
        <a:bodyPr/>
        <a:lstStyle/>
        <a:p>
          <a:endParaRPr lang="en-US" b="0">
            <a:latin typeface="Arial" panose="020B0604020202020204" pitchFamily="34" charset="0"/>
            <a:cs typeface="Arial" panose="020B0604020202020204" pitchFamily="34" charset="0"/>
          </a:endParaRPr>
        </a:p>
      </dgm:t>
    </dgm:pt>
    <dgm:pt modelId="{634C4609-617B-40EC-8E7E-168D30723BE1}">
      <dgm:prSet phldrT="[Text]" custT="1"/>
      <dgm:spPr>
        <a:solidFill>
          <a:schemeClr val="accent4">
            <a:lumMod val="60000"/>
            <a:lumOff val="40000"/>
          </a:schemeClr>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Customer Kick-off Meeting </a:t>
          </a:r>
          <a:endParaRPr lang="en-US" sz="800" b="0">
            <a:latin typeface="Arial" panose="020B0604020202020204" pitchFamily="34" charset="0"/>
            <a:cs typeface="Arial" panose="020B0604020202020204" pitchFamily="34" charset="0"/>
          </a:endParaRPr>
        </a:p>
      </dgm:t>
    </dgm:pt>
    <dgm:pt modelId="{DDE7F3F7-63F2-4D74-9BD7-7F8D0098E859}" type="parTrans" cxnId="{9A417274-5ADD-4A9C-9821-5A8E4E416D64}">
      <dgm:prSet/>
      <dgm:spPr/>
      <dgm:t>
        <a:bodyPr/>
        <a:lstStyle/>
        <a:p>
          <a:endParaRPr lang="en-US" b="0">
            <a:latin typeface="Arial" panose="020B0604020202020204" pitchFamily="34" charset="0"/>
            <a:cs typeface="Arial" panose="020B0604020202020204" pitchFamily="34" charset="0"/>
          </a:endParaRPr>
        </a:p>
      </dgm:t>
    </dgm:pt>
    <dgm:pt modelId="{F5F04181-26FC-472B-B0F6-670EA0454930}" type="sibTrans" cxnId="{9A417274-5ADD-4A9C-9821-5A8E4E416D64}">
      <dgm:prSet/>
      <dgm:spPr/>
      <dgm:t>
        <a:bodyPr/>
        <a:lstStyle/>
        <a:p>
          <a:endParaRPr lang="en-US" b="0">
            <a:latin typeface="Arial" panose="020B0604020202020204" pitchFamily="34" charset="0"/>
            <a:cs typeface="Arial" panose="020B0604020202020204" pitchFamily="34" charset="0"/>
          </a:endParaRPr>
        </a:p>
      </dgm:t>
    </dgm:pt>
    <dgm:pt modelId="{68CB0369-B02D-4139-8F3C-FDA412C341CE}">
      <dgm:prSet phldrT="[Text]" custT="1"/>
      <dgm:spPr>
        <a:solidFill>
          <a:schemeClr val="accent5">
            <a:lumMod val="60000"/>
            <a:lumOff val="40000"/>
          </a:schemeClr>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Cluster Study Phase 1</a:t>
          </a:r>
          <a:endParaRPr lang="en-US" sz="800" b="0" baseline="30000">
            <a:latin typeface="Arial" panose="020B0604020202020204" pitchFamily="34" charset="0"/>
            <a:cs typeface="Arial" panose="020B0604020202020204" pitchFamily="34" charset="0"/>
          </a:endParaRPr>
        </a:p>
      </dgm:t>
    </dgm:pt>
    <dgm:pt modelId="{E80CF9D7-8A87-4390-BBDF-05B89EA437FB}" type="parTrans" cxnId="{19799CCC-D535-4B1D-96E4-CB735454B774}">
      <dgm:prSet/>
      <dgm:spPr/>
      <dgm:t>
        <a:bodyPr/>
        <a:lstStyle/>
        <a:p>
          <a:endParaRPr lang="en-US" b="0">
            <a:latin typeface="Arial" panose="020B0604020202020204" pitchFamily="34" charset="0"/>
            <a:cs typeface="Arial" panose="020B0604020202020204" pitchFamily="34" charset="0"/>
          </a:endParaRPr>
        </a:p>
      </dgm:t>
    </dgm:pt>
    <dgm:pt modelId="{96362CDB-28F7-4666-AA96-83DDBE717588}" type="sibTrans" cxnId="{19799CCC-D535-4B1D-96E4-CB735454B774}">
      <dgm:prSet/>
      <dgm:spPr/>
      <dgm:t>
        <a:bodyPr/>
        <a:lstStyle/>
        <a:p>
          <a:endParaRPr lang="en-US" b="0">
            <a:latin typeface="Arial" panose="020B0604020202020204" pitchFamily="34" charset="0"/>
            <a:cs typeface="Arial" panose="020B0604020202020204" pitchFamily="34" charset="0"/>
          </a:endParaRPr>
        </a:p>
      </dgm:t>
    </dgm:pt>
    <dgm:pt modelId="{4D1F5067-017C-498F-95B0-16ABA8AD4B4C}">
      <dgm:prSet phldrT="[Text]" custT="1"/>
      <dgm:spPr>
        <a:solidFill>
          <a:schemeClr val="bg2"/>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Results Meeting</a:t>
          </a:r>
          <a:br>
            <a:rPr lang="en-US" sz="800" b="0">
              <a:solidFill>
                <a:schemeClr val="accent4">
                  <a:lumMod val="10000"/>
                </a:schemeClr>
              </a:solidFill>
              <a:latin typeface="Arial" panose="020B0604020202020204" pitchFamily="34" charset="0"/>
              <a:cs typeface="Arial" panose="020B0604020202020204" pitchFamily="34" charset="0"/>
            </a:rPr>
          </a:br>
          <a:r>
            <a:rPr lang="en-US" sz="800" b="0">
              <a:solidFill>
                <a:schemeClr val="accent4">
                  <a:lumMod val="10000"/>
                </a:schemeClr>
              </a:solidFill>
              <a:latin typeface="Arial" panose="020B0604020202020204" pitchFamily="34" charset="0"/>
              <a:cs typeface="Arial" panose="020B0604020202020204" pitchFamily="34" charset="0"/>
            </a:rPr>
            <a:t>Issue Phase 2 Agreements</a:t>
          </a:r>
          <a:br>
            <a:rPr lang="en-US" sz="800" b="0">
              <a:solidFill>
                <a:schemeClr val="accent4">
                  <a:lumMod val="10000"/>
                </a:schemeClr>
              </a:solidFill>
              <a:latin typeface="Arial" panose="020B0604020202020204" pitchFamily="34" charset="0"/>
              <a:cs typeface="Arial" panose="020B0604020202020204" pitchFamily="34" charset="0"/>
            </a:rPr>
          </a:br>
          <a:r>
            <a:rPr lang="en-US" sz="800" b="0">
              <a:solidFill>
                <a:schemeClr val="accent4">
                  <a:lumMod val="10000"/>
                </a:schemeClr>
              </a:solidFill>
              <a:latin typeface="Arial" panose="020B0604020202020204" pitchFamily="34" charset="0"/>
              <a:cs typeface="Arial" panose="020B0604020202020204" pitchFamily="34" charset="0"/>
            </a:rPr>
            <a:t>Attrition / Derate Window</a:t>
          </a:r>
          <a:endParaRPr lang="en-US" sz="800" b="0">
            <a:latin typeface="Arial" panose="020B0604020202020204" pitchFamily="34" charset="0"/>
            <a:cs typeface="Arial" panose="020B0604020202020204" pitchFamily="34" charset="0"/>
          </a:endParaRPr>
        </a:p>
      </dgm:t>
    </dgm:pt>
    <dgm:pt modelId="{7A87EA4F-6BF5-470A-86F1-B62E88BF532C}" type="parTrans" cxnId="{B88A1AC9-B25F-4A6D-842E-54A2E0142E8F}">
      <dgm:prSet/>
      <dgm:spPr/>
      <dgm:t>
        <a:bodyPr/>
        <a:lstStyle/>
        <a:p>
          <a:endParaRPr lang="en-US" b="0">
            <a:latin typeface="Arial" panose="020B0604020202020204" pitchFamily="34" charset="0"/>
            <a:cs typeface="Arial" panose="020B0604020202020204" pitchFamily="34" charset="0"/>
          </a:endParaRPr>
        </a:p>
      </dgm:t>
    </dgm:pt>
    <dgm:pt modelId="{CB85950A-A140-48FE-91E3-A90404450EFC}" type="sibTrans" cxnId="{B88A1AC9-B25F-4A6D-842E-54A2E0142E8F}">
      <dgm:prSet/>
      <dgm:spPr/>
      <dgm:t>
        <a:bodyPr/>
        <a:lstStyle/>
        <a:p>
          <a:endParaRPr lang="en-US" b="0">
            <a:latin typeface="Arial" panose="020B0604020202020204" pitchFamily="34" charset="0"/>
            <a:cs typeface="Arial" panose="020B0604020202020204" pitchFamily="34" charset="0"/>
          </a:endParaRPr>
        </a:p>
      </dgm:t>
    </dgm:pt>
    <dgm:pt modelId="{AD434E42-8F89-40EF-BFC1-ED060CF90489}">
      <dgm:prSet phldrT="[Text]" custT="1"/>
      <dgm:spPr>
        <a:solidFill>
          <a:schemeClr val="bg2">
            <a:lumMod val="60000"/>
            <a:lumOff val="40000"/>
          </a:schemeClr>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Execute IA / Invoice Upgrades</a:t>
          </a:r>
          <a:endParaRPr lang="en-US" sz="800" b="0">
            <a:latin typeface="Arial" panose="020B0604020202020204" pitchFamily="34" charset="0"/>
            <a:cs typeface="Arial" panose="020B0604020202020204" pitchFamily="34" charset="0"/>
          </a:endParaRPr>
        </a:p>
      </dgm:t>
    </dgm:pt>
    <dgm:pt modelId="{74589959-B041-4909-A6C8-D860E98E4E0E}" type="parTrans" cxnId="{FD0E2B77-3A93-4B33-9ECD-8E78E4887BC9}">
      <dgm:prSet/>
      <dgm:spPr/>
      <dgm:t>
        <a:bodyPr/>
        <a:lstStyle/>
        <a:p>
          <a:endParaRPr lang="en-US" b="0">
            <a:latin typeface="Arial" panose="020B0604020202020204" pitchFamily="34" charset="0"/>
            <a:cs typeface="Arial" panose="020B0604020202020204" pitchFamily="34" charset="0"/>
          </a:endParaRPr>
        </a:p>
      </dgm:t>
    </dgm:pt>
    <dgm:pt modelId="{B0C82576-D09F-468C-B408-3681A05E905E}" type="sibTrans" cxnId="{FD0E2B77-3A93-4B33-9ECD-8E78E4887BC9}">
      <dgm:prSet/>
      <dgm:spPr/>
      <dgm:t>
        <a:bodyPr/>
        <a:lstStyle/>
        <a:p>
          <a:endParaRPr lang="en-US" b="0">
            <a:latin typeface="Arial" panose="020B0604020202020204" pitchFamily="34" charset="0"/>
            <a:cs typeface="Arial" panose="020B0604020202020204" pitchFamily="34" charset="0"/>
          </a:endParaRPr>
        </a:p>
      </dgm:t>
    </dgm:pt>
    <dgm:pt modelId="{ABFF7518-2F8C-4D74-875D-D13D706DC5D5}">
      <dgm:prSet phldrT="[Text]" custT="1"/>
      <dgm:spPr>
        <a:solidFill>
          <a:schemeClr val="accent6">
            <a:lumMod val="60000"/>
            <a:lumOff val="40000"/>
          </a:schemeClr>
        </a:solidFill>
      </dgm:spPr>
      <dgm:t>
        <a:bodyPr/>
        <a:lstStyle/>
        <a:p>
          <a:r>
            <a:rPr lang="en-US" sz="800" b="0">
              <a:solidFill>
                <a:schemeClr val="tx1"/>
              </a:solidFill>
              <a:latin typeface="Arial" panose="020B0604020202020204" pitchFamily="34" charset="0"/>
              <a:cs typeface="Arial" panose="020B0604020202020204" pitchFamily="34" charset="0"/>
            </a:rPr>
            <a:t>Results Meeting / RC / I39 Approval / IA</a:t>
          </a:r>
        </a:p>
      </dgm:t>
    </dgm:pt>
    <dgm:pt modelId="{9BC52407-1F21-4456-9F37-2978EF19BB5D}" type="parTrans" cxnId="{8421AA2F-FDB2-4008-93D5-6529E4D2B1FF}">
      <dgm:prSet/>
      <dgm:spPr/>
      <dgm:t>
        <a:bodyPr/>
        <a:lstStyle/>
        <a:p>
          <a:endParaRPr lang="en-US"/>
        </a:p>
      </dgm:t>
    </dgm:pt>
    <dgm:pt modelId="{7A240F0A-FC7F-4D38-8F4F-8806ADD43127}" type="sibTrans" cxnId="{8421AA2F-FDB2-4008-93D5-6529E4D2B1FF}">
      <dgm:prSet/>
      <dgm:spPr/>
      <dgm:t>
        <a:bodyPr/>
        <a:lstStyle/>
        <a:p>
          <a:endParaRPr lang="en-US"/>
        </a:p>
      </dgm:t>
    </dgm:pt>
    <dgm:pt modelId="{D8E425F4-B6FC-4A17-80DF-245C0E3CD307}">
      <dgm:prSet phldrT="[Text]" custT="1"/>
      <dgm:spPr>
        <a:solidFill>
          <a:schemeClr val="accent6">
            <a:lumMod val="60000"/>
            <a:lumOff val="40000"/>
          </a:schemeClr>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Cluster Study Phase 2</a:t>
          </a:r>
          <a:endParaRPr lang="en-US" sz="800" b="0">
            <a:latin typeface="Arial" panose="020B0604020202020204" pitchFamily="34" charset="0"/>
            <a:cs typeface="Arial" panose="020B0604020202020204" pitchFamily="34" charset="0"/>
          </a:endParaRPr>
        </a:p>
      </dgm:t>
    </dgm:pt>
    <dgm:pt modelId="{8B969E21-D78C-4C0B-A43C-D382A972DD52}" type="parTrans" cxnId="{9144E991-0DDD-4DD5-8FFC-BF1ABD9E60EB}">
      <dgm:prSet/>
      <dgm:spPr/>
      <dgm:t>
        <a:bodyPr/>
        <a:lstStyle/>
        <a:p>
          <a:endParaRPr lang="en-US"/>
        </a:p>
      </dgm:t>
    </dgm:pt>
    <dgm:pt modelId="{DC460917-B3E7-4E37-A79C-BE071A28A9F0}" type="sibTrans" cxnId="{9144E991-0DDD-4DD5-8FFC-BF1ABD9E60EB}">
      <dgm:prSet/>
      <dgm:spPr/>
      <dgm:t>
        <a:bodyPr/>
        <a:lstStyle/>
        <a:p>
          <a:endParaRPr lang="en-US"/>
        </a:p>
      </dgm:t>
    </dgm:pt>
    <dgm:pt modelId="{DAF4B78A-C948-46FC-B92E-C9E41C8B7B46}">
      <dgm:prSet phldrT="[Text]" custT="1"/>
      <dgm:spPr>
        <a:solidFill>
          <a:schemeClr val="accent4">
            <a:lumMod val="60000"/>
            <a:lumOff val="40000"/>
          </a:schemeClr>
        </a:solidFill>
      </dgm:spPr>
      <dgm:t>
        <a:bodyPr/>
        <a:lstStyle/>
        <a:p>
          <a:r>
            <a:rPr lang="en-US" sz="800" b="0">
              <a:solidFill>
                <a:schemeClr val="tx1"/>
              </a:solidFill>
              <a:latin typeface="Arial" panose="020B0604020202020204" pitchFamily="34" charset="0"/>
              <a:cs typeface="Arial" panose="020B0604020202020204" pitchFamily="34" charset="0"/>
            </a:rPr>
            <a:t>Execute Agreements</a:t>
          </a:r>
        </a:p>
      </dgm:t>
    </dgm:pt>
    <dgm:pt modelId="{1B889B05-9581-49FE-86AA-4F7896261096}" type="parTrans" cxnId="{9A4D2181-2D43-4778-A173-A85BC679AE17}">
      <dgm:prSet/>
      <dgm:spPr/>
      <dgm:t>
        <a:bodyPr/>
        <a:lstStyle/>
        <a:p>
          <a:endParaRPr lang="en-US"/>
        </a:p>
      </dgm:t>
    </dgm:pt>
    <dgm:pt modelId="{36EEDC90-FC58-4423-A060-8DF30F93CD6E}" type="sibTrans" cxnId="{9A4D2181-2D43-4778-A173-A85BC679AE17}">
      <dgm:prSet/>
      <dgm:spPr/>
      <dgm:t>
        <a:bodyPr/>
        <a:lstStyle/>
        <a:p>
          <a:endParaRPr lang="en-US"/>
        </a:p>
      </dgm:t>
    </dgm:pt>
    <dgm:pt modelId="{2FDB7349-A6C0-4C21-B08D-4409C2F7217B}">
      <dgm:prSet phldrT="[Text]" custT="1"/>
      <dgm:spPr>
        <a:solidFill>
          <a:schemeClr val="accent5">
            <a:lumMod val="60000"/>
            <a:lumOff val="40000"/>
          </a:schemeClr>
        </a:solidFill>
      </dgm:spPr>
      <dgm:t>
        <a:bodyPr/>
        <a:lstStyle/>
        <a:p>
          <a:pPr>
            <a:lnSpc>
              <a:spcPct val="90000"/>
            </a:lnSpc>
            <a:spcAft>
              <a:spcPts val="336"/>
            </a:spcAft>
          </a:pPr>
          <a:r>
            <a:rPr lang="en-US" sz="1200" b="0" baseline="30000">
              <a:solidFill>
                <a:schemeClr val="tx1"/>
              </a:solidFill>
              <a:latin typeface="Arial" panose="020B0604020202020204" pitchFamily="34" charset="0"/>
              <a:cs typeface="Arial" panose="020B0604020202020204" pitchFamily="34" charset="0"/>
            </a:rPr>
            <a:t>Issue Phase 1 Report</a:t>
          </a:r>
        </a:p>
      </dgm:t>
    </dgm:pt>
    <dgm:pt modelId="{29672AE9-BCB9-4D95-90B6-958847653D39}" type="parTrans" cxnId="{0C871AEC-18D5-42DC-84C2-DFFD203F1AEA}">
      <dgm:prSet/>
      <dgm:spPr/>
      <dgm:t>
        <a:bodyPr/>
        <a:lstStyle/>
        <a:p>
          <a:endParaRPr lang="en-US"/>
        </a:p>
      </dgm:t>
    </dgm:pt>
    <dgm:pt modelId="{6B8FB9B1-DB39-4E2A-9724-A13D69767F6D}" type="sibTrans" cxnId="{0C871AEC-18D5-42DC-84C2-DFFD203F1AEA}">
      <dgm:prSet/>
      <dgm:spPr/>
      <dgm:t>
        <a:bodyPr/>
        <a:lstStyle/>
        <a:p>
          <a:endParaRPr lang="en-US"/>
        </a:p>
      </dgm:t>
    </dgm:pt>
    <dgm:pt modelId="{E1468964-83A4-4D7E-B7C0-EDE42138739C}" type="pres">
      <dgm:prSet presAssocID="{7AEA2782-7C1A-4D9E-A6DF-EB2FCA93829C}" presName="Name0" presStyleCnt="0">
        <dgm:presLayoutVars>
          <dgm:dir/>
          <dgm:animLvl val="lvl"/>
          <dgm:resizeHandles val="exact"/>
        </dgm:presLayoutVars>
      </dgm:prSet>
      <dgm:spPr/>
    </dgm:pt>
    <dgm:pt modelId="{7EF4D0AD-CA8E-4B17-9F80-5ACBB6FA18F3}" type="pres">
      <dgm:prSet presAssocID="{6C872BC3-B4A4-41D8-85A1-A8DBF3C709FD}" presName="parTxOnly" presStyleLbl="node1" presStyleIdx="0" presStyleCnt="9">
        <dgm:presLayoutVars>
          <dgm:chMax val="0"/>
          <dgm:chPref val="0"/>
          <dgm:bulletEnabled val="1"/>
        </dgm:presLayoutVars>
      </dgm:prSet>
      <dgm:spPr/>
    </dgm:pt>
    <dgm:pt modelId="{2639A21A-6F69-49F5-A4B1-D17439576AB7}" type="pres">
      <dgm:prSet presAssocID="{854736FB-E677-4465-B060-5B6150317BEF}" presName="parTxOnlySpace" presStyleCnt="0"/>
      <dgm:spPr/>
    </dgm:pt>
    <dgm:pt modelId="{FE4AC8A1-980D-4ED0-9158-D000B35339B3}" type="pres">
      <dgm:prSet presAssocID="{DAF4B78A-C948-46FC-B92E-C9E41C8B7B46}" presName="parTxOnly" presStyleLbl="node1" presStyleIdx="1" presStyleCnt="9">
        <dgm:presLayoutVars>
          <dgm:chMax val="0"/>
          <dgm:chPref val="0"/>
          <dgm:bulletEnabled val="1"/>
        </dgm:presLayoutVars>
      </dgm:prSet>
      <dgm:spPr/>
    </dgm:pt>
    <dgm:pt modelId="{47503A8A-6DE0-41A5-9A1A-84A1E77A65CB}" type="pres">
      <dgm:prSet presAssocID="{36EEDC90-FC58-4423-A060-8DF30F93CD6E}" presName="parTxOnlySpace" presStyleCnt="0"/>
      <dgm:spPr/>
    </dgm:pt>
    <dgm:pt modelId="{087F6000-1405-4A2C-BD50-65B754B7788B}" type="pres">
      <dgm:prSet presAssocID="{634C4609-617B-40EC-8E7E-168D30723BE1}" presName="parTxOnly" presStyleLbl="node1" presStyleIdx="2" presStyleCnt="9">
        <dgm:presLayoutVars>
          <dgm:chMax val="0"/>
          <dgm:chPref val="0"/>
          <dgm:bulletEnabled val="1"/>
        </dgm:presLayoutVars>
      </dgm:prSet>
      <dgm:spPr/>
    </dgm:pt>
    <dgm:pt modelId="{EBEBE1F0-3D58-4CB8-A236-44EB3567D4BA}" type="pres">
      <dgm:prSet presAssocID="{F5F04181-26FC-472B-B0F6-670EA0454930}" presName="parTxOnlySpace" presStyleCnt="0"/>
      <dgm:spPr/>
    </dgm:pt>
    <dgm:pt modelId="{75B27873-5F1B-40BE-84C8-F48FF6D26132}" type="pres">
      <dgm:prSet presAssocID="{68CB0369-B02D-4139-8F3C-FDA412C341CE}" presName="parTxOnly" presStyleLbl="node1" presStyleIdx="3" presStyleCnt="9">
        <dgm:presLayoutVars>
          <dgm:chMax val="0"/>
          <dgm:chPref val="0"/>
          <dgm:bulletEnabled val="1"/>
        </dgm:presLayoutVars>
      </dgm:prSet>
      <dgm:spPr/>
    </dgm:pt>
    <dgm:pt modelId="{352FE935-2FB6-42C1-A804-6026DFED7207}" type="pres">
      <dgm:prSet presAssocID="{96362CDB-28F7-4666-AA96-83DDBE717588}" presName="parTxOnlySpace" presStyleCnt="0"/>
      <dgm:spPr/>
    </dgm:pt>
    <dgm:pt modelId="{D9AB74FD-05C7-4953-924B-5109E3B6CC27}" type="pres">
      <dgm:prSet presAssocID="{2FDB7349-A6C0-4C21-B08D-4409C2F7217B}" presName="parTxOnly" presStyleLbl="node1" presStyleIdx="4" presStyleCnt="9">
        <dgm:presLayoutVars>
          <dgm:chMax val="0"/>
          <dgm:chPref val="0"/>
          <dgm:bulletEnabled val="1"/>
        </dgm:presLayoutVars>
      </dgm:prSet>
      <dgm:spPr/>
    </dgm:pt>
    <dgm:pt modelId="{0AAC92D9-EB73-4256-838A-9BE8F33D2A10}" type="pres">
      <dgm:prSet presAssocID="{6B8FB9B1-DB39-4E2A-9724-A13D69767F6D}" presName="parTxOnlySpace" presStyleCnt="0"/>
      <dgm:spPr/>
    </dgm:pt>
    <dgm:pt modelId="{66E46FC4-9BE9-48E2-A77C-82456462661C}" type="pres">
      <dgm:prSet presAssocID="{4D1F5067-017C-498F-95B0-16ABA8AD4B4C}" presName="parTxOnly" presStyleLbl="node1" presStyleIdx="5" presStyleCnt="9" custScaleX="154681">
        <dgm:presLayoutVars>
          <dgm:chMax val="0"/>
          <dgm:chPref val="0"/>
          <dgm:bulletEnabled val="1"/>
        </dgm:presLayoutVars>
      </dgm:prSet>
      <dgm:spPr/>
    </dgm:pt>
    <dgm:pt modelId="{10F91FC8-E9C0-4A41-BD33-9CCEF6ABAD74}" type="pres">
      <dgm:prSet presAssocID="{CB85950A-A140-48FE-91E3-A90404450EFC}" presName="parTxOnlySpace" presStyleCnt="0"/>
      <dgm:spPr/>
    </dgm:pt>
    <dgm:pt modelId="{A2BC4AC9-9A6F-4A66-B7DD-640F0F2FBBC2}" type="pres">
      <dgm:prSet presAssocID="{D8E425F4-B6FC-4A17-80DF-245C0E3CD307}" presName="parTxOnly" presStyleLbl="node1" presStyleIdx="6" presStyleCnt="9">
        <dgm:presLayoutVars>
          <dgm:chMax val="0"/>
          <dgm:chPref val="0"/>
          <dgm:bulletEnabled val="1"/>
        </dgm:presLayoutVars>
      </dgm:prSet>
      <dgm:spPr/>
    </dgm:pt>
    <dgm:pt modelId="{F86D26E2-6BC3-40DC-AFFE-1854FE03DEAF}" type="pres">
      <dgm:prSet presAssocID="{DC460917-B3E7-4E37-A79C-BE071A28A9F0}" presName="parTxOnlySpace" presStyleCnt="0"/>
      <dgm:spPr/>
    </dgm:pt>
    <dgm:pt modelId="{608309E5-4575-4B55-94BF-FDBCC65CDC96}" type="pres">
      <dgm:prSet presAssocID="{ABFF7518-2F8C-4D74-875D-D13D706DC5D5}" presName="parTxOnly" presStyleLbl="node1" presStyleIdx="7" presStyleCnt="9">
        <dgm:presLayoutVars>
          <dgm:chMax val="0"/>
          <dgm:chPref val="0"/>
          <dgm:bulletEnabled val="1"/>
        </dgm:presLayoutVars>
      </dgm:prSet>
      <dgm:spPr/>
    </dgm:pt>
    <dgm:pt modelId="{EBDDB405-2873-4BB5-B1E9-A8429C4FAE04}" type="pres">
      <dgm:prSet presAssocID="{7A240F0A-FC7F-4D38-8F4F-8806ADD43127}" presName="parTxOnlySpace" presStyleCnt="0"/>
      <dgm:spPr/>
    </dgm:pt>
    <dgm:pt modelId="{20D76163-5A17-4882-B730-E4BCBC96098B}" type="pres">
      <dgm:prSet presAssocID="{AD434E42-8F89-40EF-BFC1-ED060CF90489}" presName="parTxOnly" presStyleLbl="node1" presStyleIdx="8" presStyleCnt="9">
        <dgm:presLayoutVars>
          <dgm:chMax val="0"/>
          <dgm:chPref val="0"/>
          <dgm:bulletEnabled val="1"/>
        </dgm:presLayoutVars>
      </dgm:prSet>
      <dgm:spPr/>
    </dgm:pt>
  </dgm:ptLst>
  <dgm:cxnLst>
    <dgm:cxn modelId="{8421AA2F-FDB2-4008-93D5-6529E4D2B1FF}" srcId="{7AEA2782-7C1A-4D9E-A6DF-EB2FCA93829C}" destId="{ABFF7518-2F8C-4D74-875D-D13D706DC5D5}" srcOrd="7" destOrd="0" parTransId="{9BC52407-1F21-4456-9F37-2978EF19BB5D}" sibTransId="{7A240F0A-FC7F-4D38-8F4F-8806ADD43127}"/>
    <dgm:cxn modelId="{C4CE4F34-C5D6-43F2-B8FB-4F7716F28B6B}" srcId="{7AEA2782-7C1A-4D9E-A6DF-EB2FCA93829C}" destId="{6C872BC3-B4A4-41D8-85A1-A8DBF3C709FD}" srcOrd="0" destOrd="0" parTransId="{896D3A5D-8328-4268-A220-F9A752F10FD5}" sibTransId="{854736FB-E677-4465-B060-5B6150317BEF}"/>
    <dgm:cxn modelId="{6562043A-7F38-459F-9E7C-0FD905077506}" type="presOf" srcId="{4D1F5067-017C-498F-95B0-16ABA8AD4B4C}" destId="{66E46FC4-9BE9-48E2-A77C-82456462661C}" srcOrd="0" destOrd="0" presId="urn:microsoft.com/office/officeart/2005/8/layout/chevron1"/>
    <dgm:cxn modelId="{BCC05B3D-9769-47AF-B85F-1CCDB28E11D0}" type="presOf" srcId="{ABFF7518-2F8C-4D74-875D-D13D706DC5D5}" destId="{608309E5-4575-4B55-94BF-FDBCC65CDC96}" srcOrd="0" destOrd="0" presId="urn:microsoft.com/office/officeart/2005/8/layout/chevron1"/>
    <dgm:cxn modelId="{E48E3366-1F72-4BCC-BB4A-9842277B98DB}" type="presOf" srcId="{634C4609-617B-40EC-8E7E-168D30723BE1}" destId="{087F6000-1405-4A2C-BD50-65B754B7788B}" srcOrd="0" destOrd="0" presId="urn:microsoft.com/office/officeart/2005/8/layout/chevron1"/>
    <dgm:cxn modelId="{58F6576F-3627-4BC8-9A0D-23B8357C2EA8}" type="presOf" srcId="{7AEA2782-7C1A-4D9E-A6DF-EB2FCA93829C}" destId="{E1468964-83A4-4D7E-B7C0-EDE42138739C}" srcOrd="0" destOrd="0" presId="urn:microsoft.com/office/officeart/2005/8/layout/chevron1"/>
    <dgm:cxn modelId="{A9622774-4139-43D9-BEAB-57E11EDA3645}" type="presOf" srcId="{2FDB7349-A6C0-4C21-B08D-4409C2F7217B}" destId="{D9AB74FD-05C7-4953-924B-5109E3B6CC27}" srcOrd="0" destOrd="0" presId="urn:microsoft.com/office/officeart/2005/8/layout/chevron1"/>
    <dgm:cxn modelId="{9A417274-5ADD-4A9C-9821-5A8E4E416D64}" srcId="{7AEA2782-7C1A-4D9E-A6DF-EB2FCA93829C}" destId="{634C4609-617B-40EC-8E7E-168D30723BE1}" srcOrd="2" destOrd="0" parTransId="{DDE7F3F7-63F2-4D74-9BD7-7F8D0098E859}" sibTransId="{F5F04181-26FC-472B-B0F6-670EA0454930}"/>
    <dgm:cxn modelId="{FD0E2B77-3A93-4B33-9ECD-8E78E4887BC9}" srcId="{7AEA2782-7C1A-4D9E-A6DF-EB2FCA93829C}" destId="{AD434E42-8F89-40EF-BFC1-ED060CF90489}" srcOrd="8" destOrd="0" parTransId="{74589959-B041-4909-A6C8-D860E98E4E0E}" sibTransId="{B0C82576-D09F-468C-B408-3681A05E905E}"/>
    <dgm:cxn modelId="{9A4D2181-2D43-4778-A173-A85BC679AE17}" srcId="{7AEA2782-7C1A-4D9E-A6DF-EB2FCA93829C}" destId="{DAF4B78A-C948-46FC-B92E-C9E41C8B7B46}" srcOrd="1" destOrd="0" parTransId="{1B889B05-9581-49FE-86AA-4F7896261096}" sibTransId="{36EEDC90-FC58-4423-A060-8DF30F93CD6E}"/>
    <dgm:cxn modelId="{9144E991-0DDD-4DD5-8FFC-BF1ABD9E60EB}" srcId="{7AEA2782-7C1A-4D9E-A6DF-EB2FCA93829C}" destId="{D8E425F4-B6FC-4A17-80DF-245C0E3CD307}" srcOrd="6" destOrd="0" parTransId="{8B969E21-D78C-4C0B-A43C-D382A972DD52}" sibTransId="{DC460917-B3E7-4E37-A79C-BE071A28A9F0}"/>
    <dgm:cxn modelId="{48ABC2AE-27FD-4EFA-9B06-B5171EE18973}" type="presOf" srcId="{6C872BC3-B4A4-41D8-85A1-A8DBF3C709FD}" destId="{7EF4D0AD-CA8E-4B17-9F80-5ACBB6FA18F3}" srcOrd="0" destOrd="0" presId="urn:microsoft.com/office/officeart/2005/8/layout/chevron1"/>
    <dgm:cxn modelId="{B88A1AC9-B25F-4A6D-842E-54A2E0142E8F}" srcId="{7AEA2782-7C1A-4D9E-A6DF-EB2FCA93829C}" destId="{4D1F5067-017C-498F-95B0-16ABA8AD4B4C}" srcOrd="5" destOrd="0" parTransId="{7A87EA4F-6BF5-470A-86F1-B62E88BF532C}" sibTransId="{CB85950A-A140-48FE-91E3-A90404450EFC}"/>
    <dgm:cxn modelId="{19799CCC-D535-4B1D-96E4-CB735454B774}" srcId="{7AEA2782-7C1A-4D9E-A6DF-EB2FCA93829C}" destId="{68CB0369-B02D-4139-8F3C-FDA412C341CE}" srcOrd="3" destOrd="0" parTransId="{E80CF9D7-8A87-4390-BBDF-05B89EA437FB}" sibTransId="{96362CDB-28F7-4666-AA96-83DDBE717588}"/>
    <dgm:cxn modelId="{9B8B9ECE-CD5E-4258-A206-875F2A989404}" type="presOf" srcId="{DAF4B78A-C948-46FC-B92E-C9E41C8B7B46}" destId="{FE4AC8A1-980D-4ED0-9158-D000B35339B3}" srcOrd="0" destOrd="0" presId="urn:microsoft.com/office/officeart/2005/8/layout/chevron1"/>
    <dgm:cxn modelId="{E9A59ED5-05C0-41EE-87DB-6D0C34C7C594}" type="presOf" srcId="{AD434E42-8F89-40EF-BFC1-ED060CF90489}" destId="{20D76163-5A17-4882-B730-E4BCBC96098B}" srcOrd="0" destOrd="0" presId="urn:microsoft.com/office/officeart/2005/8/layout/chevron1"/>
    <dgm:cxn modelId="{6C7188D6-0EE4-411F-8A65-F68683CB6B5A}" type="presOf" srcId="{68CB0369-B02D-4139-8F3C-FDA412C341CE}" destId="{75B27873-5F1B-40BE-84C8-F48FF6D26132}" srcOrd="0" destOrd="0" presId="urn:microsoft.com/office/officeart/2005/8/layout/chevron1"/>
    <dgm:cxn modelId="{B29BBADB-845B-4486-8972-9A899394492E}" type="presOf" srcId="{D8E425F4-B6FC-4A17-80DF-245C0E3CD307}" destId="{A2BC4AC9-9A6F-4A66-B7DD-640F0F2FBBC2}" srcOrd="0" destOrd="0" presId="urn:microsoft.com/office/officeart/2005/8/layout/chevron1"/>
    <dgm:cxn modelId="{0C871AEC-18D5-42DC-84C2-DFFD203F1AEA}" srcId="{7AEA2782-7C1A-4D9E-A6DF-EB2FCA93829C}" destId="{2FDB7349-A6C0-4C21-B08D-4409C2F7217B}" srcOrd="4" destOrd="0" parTransId="{29672AE9-BCB9-4D95-90B6-958847653D39}" sibTransId="{6B8FB9B1-DB39-4E2A-9724-A13D69767F6D}"/>
    <dgm:cxn modelId="{1C11A1A1-2975-45A1-A27B-D62810D35AE6}" type="presParOf" srcId="{E1468964-83A4-4D7E-B7C0-EDE42138739C}" destId="{7EF4D0AD-CA8E-4B17-9F80-5ACBB6FA18F3}" srcOrd="0" destOrd="0" presId="urn:microsoft.com/office/officeart/2005/8/layout/chevron1"/>
    <dgm:cxn modelId="{5FF5F50B-247E-428F-AB65-3121E7549868}" type="presParOf" srcId="{E1468964-83A4-4D7E-B7C0-EDE42138739C}" destId="{2639A21A-6F69-49F5-A4B1-D17439576AB7}" srcOrd="1" destOrd="0" presId="urn:microsoft.com/office/officeart/2005/8/layout/chevron1"/>
    <dgm:cxn modelId="{66FD7A6E-9ECA-4593-8147-BC59001535EA}" type="presParOf" srcId="{E1468964-83A4-4D7E-B7C0-EDE42138739C}" destId="{FE4AC8A1-980D-4ED0-9158-D000B35339B3}" srcOrd="2" destOrd="0" presId="urn:microsoft.com/office/officeart/2005/8/layout/chevron1"/>
    <dgm:cxn modelId="{A5F04343-A97B-46D3-BB61-1AEE50A90CA3}" type="presParOf" srcId="{E1468964-83A4-4D7E-B7C0-EDE42138739C}" destId="{47503A8A-6DE0-41A5-9A1A-84A1E77A65CB}" srcOrd="3" destOrd="0" presId="urn:microsoft.com/office/officeart/2005/8/layout/chevron1"/>
    <dgm:cxn modelId="{3A44DE6E-115E-42B5-B356-9E979CCFE27A}" type="presParOf" srcId="{E1468964-83A4-4D7E-B7C0-EDE42138739C}" destId="{087F6000-1405-4A2C-BD50-65B754B7788B}" srcOrd="4" destOrd="0" presId="urn:microsoft.com/office/officeart/2005/8/layout/chevron1"/>
    <dgm:cxn modelId="{46171AE6-626E-4A14-9999-05F7A5FCFBCE}" type="presParOf" srcId="{E1468964-83A4-4D7E-B7C0-EDE42138739C}" destId="{EBEBE1F0-3D58-4CB8-A236-44EB3567D4BA}" srcOrd="5" destOrd="0" presId="urn:microsoft.com/office/officeart/2005/8/layout/chevron1"/>
    <dgm:cxn modelId="{91DD8D88-AF5A-4B3C-B857-E2AE70304F88}" type="presParOf" srcId="{E1468964-83A4-4D7E-B7C0-EDE42138739C}" destId="{75B27873-5F1B-40BE-84C8-F48FF6D26132}" srcOrd="6" destOrd="0" presId="urn:microsoft.com/office/officeart/2005/8/layout/chevron1"/>
    <dgm:cxn modelId="{0D51F601-A88B-4DA7-93F2-A03B42D7C984}" type="presParOf" srcId="{E1468964-83A4-4D7E-B7C0-EDE42138739C}" destId="{352FE935-2FB6-42C1-A804-6026DFED7207}" srcOrd="7" destOrd="0" presId="urn:microsoft.com/office/officeart/2005/8/layout/chevron1"/>
    <dgm:cxn modelId="{16CF5E8A-1C86-4F3E-BC81-919DECC00940}" type="presParOf" srcId="{E1468964-83A4-4D7E-B7C0-EDE42138739C}" destId="{D9AB74FD-05C7-4953-924B-5109E3B6CC27}" srcOrd="8" destOrd="0" presId="urn:microsoft.com/office/officeart/2005/8/layout/chevron1"/>
    <dgm:cxn modelId="{C60B7ABB-137F-428A-8CD9-4AD6CCED39EF}" type="presParOf" srcId="{E1468964-83A4-4D7E-B7C0-EDE42138739C}" destId="{0AAC92D9-EB73-4256-838A-9BE8F33D2A10}" srcOrd="9" destOrd="0" presId="urn:microsoft.com/office/officeart/2005/8/layout/chevron1"/>
    <dgm:cxn modelId="{E2B1A0D7-17B2-405D-894E-8F1F9026BBD2}" type="presParOf" srcId="{E1468964-83A4-4D7E-B7C0-EDE42138739C}" destId="{66E46FC4-9BE9-48E2-A77C-82456462661C}" srcOrd="10" destOrd="0" presId="urn:microsoft.com/office/officeart/2005/8/layout/chevron1"/>
    <dgm:cxn modelId="{2F3F4B4D-687E-4790-95EA-D06ECC49C7BE}" type="presParOf" srcId="{E1468964-83A4-4D7E-B7C0-EDE42138739C}" destId="{10F91FC8-E9C0-4A41-BD33-9CCEF6ABAD74}" srcOrd="11" destOrd="0" presId="urn:microsoft.com/office/officeart/2005/8/layout/chevron1"/>
    <dgm:cxn modelId="{FA955453-EE04-43EF-846C-87938B19FA82}" type="presParOf" srcId="{E1468964-83A4-4D7E-B7C0-EDE42138739C}" destId="{A2BC4AC9-9A6F-4A66-B7DD-640F0F2FBBC2}" srcOrd="12" destOrd="0" presId="urn:microsoft.com/office/officeart/2005/8/layout/chevron1"/>
    <dgm:cxn modelId="{C7A9FA68-1237-4EB8-BC0D-4F595F3D4F6F}" type="presParOf" srcId="{E1468964-83A4-4D7E-B7C0-EDE42138739C}" destId="{F86D26E2-6BC3-40DC-AFFE-1854FE03DEAF}" srcOrd="13" destOrd="0" presId="urn:microsoft.com/office/officeart/2005/8/layout/chevron1"/>
    <dgm:cxn modelId="{DB4462F8-ED77-4717-8781-AEDE0EACCD0E}" type="presParOf" srcId="{E1468964-83A4-4D7E-B7C0-EDE42138739C}" destId="{608309E5-4575-4B55-94BF-FDBCC65CDC96}" srcOrd="14" destOrd="0" presId="urn:microsoft.com/office/officeart/2005/8/layout/chevron1"/>
    <dgm:cxn modelId="{D0DC8BC6-153E-4BA2-BE10-9E713990F2AE}" type="presParOf" srcId="{E1468964-83A4-4D7E-B7C0-EDE42138739C}" destId="{EBDDB405-2873-4BB5-B1E9-A8429C4FAE04}" srcOrd="15" destOrd="0" presId="urn:microsoft.com/office/officeart/2005/8/layout/chevron1"/>
    <dgm:cxn modelId="{B2203E65-515F-46B4-AB0D-7ED1ED836B96}" type="presParOf" srcId="{E1468964-83A4-4D7E-B7C0-EDE42138739C}" destId="{20D76163-5A17-4882-B730-E4BCBC96098B}"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EA2782-7C1A-4D9E-A6DF-EB2FCA93829C}" type="doc">
      <dgm:prSet loTypeId="urn:microsoft.com/office/officeart/2005/8/layout/chevron1" loCatId="process" qsTypeId="urn:microsoft.com/office/officeart/2005/8/quickstyle/simple1" qsCatId="simple" csTypeId="urn:microsoft.com/office/officeart/2005/8/colors/accent1_2" csCatId="accent1" phldr="1"/>
      <dgm:spPr/>
    </dgm:pt>
    <dgm:pt modelId="{6C872BC3-B4A4-41D8-85A1-A8DBF3C709FD}">
      <dgm:prSet phldrT="[Text]" custT="1"/>
      <dgm:spPr>
        <a:solidFill>
          <a:schemeClr val="accent4">
            <a:lumMod val="60000"/>
            <a:lumOff val="40000"/>
          </a:schemeClr>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Cluster Request Window </a:t>
          </a:r>
          <a:endParaRPr lang="en-US" sz="800" b="0">
            <a:latin typeface="Arial" panose="020B0604020202020204" pitchFamily="34" charset="0"/>
            <a:cs typeface="Arial" panose="020B0604020202020204" pitchFamily="34" charset="0"/>
          </a:endParaRPr>
        </a:p>
      </dgm:t>
    </dgm:pt>
    <dgm:pt modelId="{896D3A5D-8328-4268-A220-F9A752F10FD5}" type="parTrans" cxnId="{C4CE4F34-C5D6-43F2-B8FB-4F7716F28B6B}">
      <dgm:prSet/>
      <dgm:spPr/>
      <dgm:t>
        <a:bodyPr/>
        <a:lstStyle/>
        <a:p>
          <a:endParaRPr lang="en-US" sz="800" b="0">
            <a:latin typeface="Arial" panose="020B0604020202020204" pitchFamily="34" charset="0"/>
            <a:cs typeface="Arial" panose="020B0604020202020204" pitchFamily="34" charset="0"/>
          </a:endParaRPr>
        </a:p>
      </dgm:t>
    </dgm:pt>
    <dgm:pt modelId="{854736FB-E677-4465-B060-5B6150317BEF}" type="sibTrans" cxnId="{C4CE4F34-C5D6-43F2-B8FB-4F7716F28B6B}">
      <dgm:prSet/>
      <dgm:spPr/>
      <dgm:t>
        <a:bodyPr/>
        <a:lstStyle/>
        <a:p>
          <a:endParaRPr lang="en-US" sz="800" b="0">
            <a:latin typeface="Arial" panose="020B0604020202020204" pitchFamily="34" charset="0"/>
            <a:cs typeface="Arial" panose="020B0604020202020204" pitchFamily="34" charset="0"/>
          </a:endParaRPr>
        </a:p>
      </dgm:t>
    </dgm:pt>
    <dgm:pt modelId="{634C4609-617B-40EC-8E7E-168D30723BE1}">
      <dgm:prSet phldrT="[Text]" custT="1"/>
      <dgm:spPr>
        <a:solidFill>
          <a:schemeClr val="accent4">
            <a:lumMod val="60000"/>
            <a:lumOff val="40000"/>
          </a:schemeClr>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Customer Engagement Window</a:t>
          </a:r>
          <a:endParaRPr lang="en-US" sz="800" b="0">
            <a:latin typeface="Arial" panose="020B0604020202020204" pitchFamily="34" charset="0"/>
            <a:cs typeface="Arial" panose="020B0604020202020204" pitchFamily="34" charset="0"/>
          </a:endParaRPr>
        </a:p>
      </dgm:t>
    </dgm:pt>
    <dgm:pt modelId="{DDE7F3F7-63F2-4D74-9BD7-7F8D0098E859}" type="parTrans" cxnId="{9A417274-5ADD-4A9C-9821-5A8E4E416D64}">
      <dgm:prSet/>
      <dgm:spPr/>
      <dgm:t>
        <a:bodyPr/>
        <a:lstStyle/>
        <a:p>
          <a:endParaRPr lang="en-US" sz="800" b="0">
            <a:latin typeface="Arial" panose="020B0604020202020204" pitchFamily="34" charset="0"/>
            <a:cs typeface="Arial" panose="020B0604020202020204" pitchFamily="34" charset="0"/>
          </a:endParaRPr>
        </a:p>
      </dgm:t>
    </dgm:pt>
    <dgm:pt modelId="{F5F04181-26FC-472B-B0F6-670EA0454930}" type="sibTrans" cxnId="{9A417274-5ADD-4A9C-9821-5A8E4E416D64}">
      <dgm:prSet/>
      <dgm:spPr/>
      <dgm:t>
        <a:bodyPr/>
        <a:lstStyle/>
        <a:p>
          <a:endParaRPr lang="en-US" sz="800" b="0">
            <a:latin typeface="Arial" panose="020B0604020202020204" pitchFamily="34" charset="0"/>
            <a:cs typeface="Arial" panose="020B0604020202020204" pitchFamily="34" charset="0"/>
          </a:endParaRPr>
        </a:p>
      </dgm:t>
    </dgm:pt>
    <dgm:pt modelId="{68CB0369-B02D-4139-8F3C-FDA412C341CE}">
      <dgm:prSet phldrT="[Text]" custT="1"/>
      <dgm:spPr>
        <a:solidFill>
          <a:schemeClr val="accent5">
            <a:lumMod val="60000"/>
            <a:lumOff val="40000"/>
          </a:schemeClr>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Cluster Study</a:t>
          </a:r>
          <a:endParaRPr lang="en-US" sz="800" b="0">
            <a:latin typeface="Arial" panose="020B0604020202020204" pitchFamily="34" charset="0"/>
            <a:cs typeface="Arial" panose="020B0604020202020204" pitchFamily="34" charset="0"/>
          </a:endParaRPr>
        </a:p>
      </dgm:t>
    </dgm:pt>
    <dgm:pt modelId="{E80CF9D7-8A87-4390-BBDF-05B89EA437FB}" type="parTrans" cxnId="{19799CCC-D535-4B1D-96E4-CB735454B774}">
      <dgm:prSet/>
      <dgm:spPr/>
      <dgm:t>
        <a:bodyPr/>
        <a:lstStyle/>
        <a:p>
          <a:endParaRPr lang="en-US" sz="800" b="0">
            <a:latin typeface="Arial" panose="020B0604020202020204" pitchFamily="34" charset="0"/>
            <a:cs typeface="Arial" panose="020B0604020202020204" pitchFamily="34" charset="0"/>
          </a:endParaRPr>
        </a:p>
      </dgm:t>
    </dgm:pt>
    <dgm:pt modelId="{96362CDB-28F7-4666-AA96-83DDBE717588}" type="sibTrans" cxnId="{19799CCC-D535-4B1D-96E4-CB735454B774}">
      <dgm:prSet/>
      <dgm:spPr/>
      <dgm:t>
        <a:bodyPr/>
        <a:lstStyle/>
        <a:p>
          <a:endParaRPr lang="en-US" sz="800" b="0">
            <a:latin typeface="Arial" panose="020B0604020202020204" pitchFamily="34" charset="0"/>
            <a:cs typeface="Arial" panose="020B0604020202020204" pitchFamily="34" charset="0"/>
          </a:endParaRPr>
        </a:p>
      </dgm:t>
    </dgm:pt>
    <dgm:pt modelId="{4D1F5067-017C-498F-95B0-16ABA8AD4B4C}">
      <dgm:prSet phldrT="[Text]" custT="1"/>
      <dgm:spPr>
        <a:solidFill>
          <a:schemeClr val="accent5">
            <a:lumMod val="60000"/>
            <a:lumOff val="40000"/>
          </a:schemeClr>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Cluster Study Report Meeting &amp; IC CRD Submittal</a:t>
          </a:r>
          <a:endParaRPr lang="en-US" sz="800" b="0" baseline="30000">
            <a:latin typeface="Arial" panose="020B0604020202020204" pitchFamily="34" charset="0"/>
            <a:cs typeface="Arial" panose="020B0604020202020204" pitchFamily="34" charset="0"/>
          </a:endParaRPr>
        </a:p>
      </dgm:t>
    </dgm:pt>
    <dgm:pt modelId="{7A87EA4F-6BF5-470A-86F1-B62E88BF532C}" type="parTrans" cxnId="{B88A1AC9-B25F-4A6D-842E-54A2E0142E8F}">
      <dgm:prSet/>
      <dgm:spPr/>
      <dgm:t>
        <a:bodyPr/>
        <a:lstStyle/>
        <a:p>
          <a:endParaRPr lang="en-US" sz="800" b="0">
            <a:latin typeface="Arial" panose="020B0604020202020204" pitchFamily="34" charset="0"/>
            <a:cs typeface="Arial" panose="020B0604020202020204" pitchFamily="34" charset="0"/>
          </a:endParaRPr>
        </a:p>
      </dgm:t>
    </dgm:pt>
    <dgm:pt modelId="{CB85950A-A140-48FE-91E3-A90404450EFC}" type="sibTrans" cxnId="{B88A1AC9-B25F-4A6D-842E-54A2E0142E8F}">
      <dgm:prSet/>
      <dgm:spPr/>
      <dgm:t>
        <a:bodyPr/>
        <a:lstStyle/>
        <a:p>
          <a:endParaRPr lang="en-US" sz="800" b="0">
            <a:latin typeface="Arial" panose="020B0604020202020204" pitchFamily="34" charset="0"/>
            <a:cs typeface="Arial" panose="020B0604020202020204" pitchFamily="34" charset="0"/>
          </a:endParaRPr>
        </a:p>
      </dgm:t>
    </dgm:pt>
    <dgm:pt modelId="{AD434E42-8F89-40EF-BFC1-ED060CF90489}">
      <dgm:prSet phldrT="[Text]" custT="1"/>
      <dgm:spPr>
        <a:solidFill>
          <a:schemeClr val="bg2">
            <a:lumMod val="60000"/>
            <a:lumOff val="40000"/>
          </a:schemeClr>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Interconnection Agreement</a:t>
          </a:r>
          <a:endParaRPr lang="en-US" sz="800" b="0">
            <a:latin typeface="Arial" panose="020B0604020202020204" pitchFamily="34" charset="0"/>
            <a:cs typeface="Arial" panose="020B0604020202020204" pitchFamily="34" charset="0"/>
          </a:endParaRPr>
        </a:p>
      </dgm:t>
    </dgm:pt>
    <dgm:pt modelId="{74589959-B041-4909-A6C8-D860E98E4E0E}" type="parTrans" cxnId="{FD0E2B77-3A93-4B33-9ECD-8E78E4887BC9}">
      <dgm:prSet/>
      <dgm:spPr/>
      <dgm:t>
        <a:bodyPr/>
        <a:lstStyle/>
        <a:p>
          <a:endParaRPr lang="en-US" sz="800" b="0">
            <a:latin typeface="Arial" panose="020B0604020202020204" pitchFamily="34" charset="0"/>
            <a:cs typeface="Arial" panose="020B0604020202020204" pitchFamily="34" charset="0"/>
          </a:endParaRPr>
        </a:p>
      </dgm:t>
    </dgm:pt>
    <dgm:pt modelId="{B0C82576-D09F-468C-B408-3681A05E905E}" type="sibTrans" cxnId="{FD0E2B77-3A93-4B33-9ECD-8E78E4887BC9}">
      <dgm:prSet/>
      <dgm:spPr/>
      <dgm:t>
        <a:bodyPr/>
        <a:lstStyle/>
        <a:p>
          <a:endParaRPr lang="en-US" sz="800" b="0">
            <a:latin typeface="Arial" panose="020B0604020202020204" pitchFamily="34" charset="0"/>
            <a:cs typeface="Arial" panose="020B0604020202020204" pitchFamily="34" charset="0"/>
          </a:endParaRPr>
        </a:p>
      </dgm:t>
    </dgm:pt>
    <dgm:pt modelId="{E1468964-83A4-4D7E-B7C0-EDE42138739C}" type="pres">
      <dgm:prSet presAssocID="{7AEA2782-7C1A-4D9E-A6DF-EB2FCA93829C}" presName="Name0" presStyleCnt="0">
        <dgm:presLayoutVars>
          <dgm:dir/>
          <dgm:animLvl val="lvl"/>
          <dgm:resizeHandles val="exact"/>
        </dgm:presLayoutVars>
      </dgm:prSet>
      <dgm:spPr/>
    </dgm:pt>
    <dgm:pt modelId="{7EF4D0AD-CA8E-4B17-9F80-5ACBB6FA18F3}" type="pres">
      <dgm:prSet presAssocID="{6C872BC3-B4A4-41D8-85A1-A8DBF3C709FD}" presName="parTxOnly" presStyleLbl="node1" presStyleIdx="0" presStyleCnt="5">
        <dgm:presLayoutVars>
          <dgm:chMax val="0"/>
          <dgm:chPref val="0"/>
          <dgm:bulletEnabled val="1"/>
        </dgm:presLayoutVars>
      </dgm:prSet>
      <dgm:spPr/>
    </dgm:pt>
    <dgm:pt modelId="{2639A21A-6F69-49F5-A4B1-D17439576AB7}" type="pres">
      <dgm:prSet presAssocID="{854736FB-E677-4465-B060-5B6150317BEF}" presName="parTxOnlySpace" presStyleCnt="0"/>
      <dgm:spPr/>
    </dgm:pt>
    <dgm:pt modelId="{087F6000-1405-4A2C-BD50-65B754B7788B}" type="pres">
      <dgm:prSet presAssocID="{634C4609-617B-40EC-8E7E-168D30723BE1}" presName="parTxOnly" presStyleLbl="node1" presStyleIdx="1" presStyleCnt="5">
        <dgm:presLayoutVars>
          <dgm:chMax val="0"/>
          <dgm:chPref val="0"/>
          <dgm:bulletEnabled val="1"/>
        </dgm:presLayoutVars>
      </dgm:prSet>
      <dgm:spPr/>
    </dgm:pt>
    <dgm:pt modelId="{EBEBE1F0-3D58-4CB8-A236-44EB3567D4BA}" type="pres">
      <dgm:prSet presAssocID="{F5F04181-26FC-472B-B0F6-670EA0454930}" presName="parTxOnlySpace" presStyleCnt="0"/>
      <dgm:spPr/>
    </dgm:pt>
    <dgm:pt modelId="{75B27873-5F1B-40BE-84C8-F48FF6D26132}" type="pres">
      <dgm:prSet presAssocID="{68CB0369-B02D-4139-8F3C-FDA412C341CE}" presName="parTxOnly" presStyleLbl="node1" presStyleIdx="2" presStyleCnt="5">
        <dgm:presLayoutVars>
          <dgm:chMax val="0"/>
          <dgm:chPref val="0"/>
          <dgm:bulletEnabled val="1"/>
        </dgm:presLayoutVars>
      </dgm:prSet>
      <dgm:spPr/>
    </dgm:pt>
    <dgm:pt modelId="{352FE935-2FB6-42C1-A804-6026DFED7207}" type="pres">
      <dgm:prSet presAssocID="{96362CDB-28F7-4666-AA96-83DDBE717588}" presName="parTxOnlySpace" presStyleCnt="0"/>
      <dgm:spPr/>
    </dgm:pt>
    <dgm:pt modelId="{66E46FC4-9BE9-48E2-A77C-82456462661C}" type="pres">
      <dgm:prSet presAssocID="{4D1F5067-017C-498F-95B0-16ABA8AD4B4C}" presName="parTxOnly" presStyleLbl="node1" presStyleIdx="3" presStyleCnt="5">
        <dgm:presLayoutVars>
          <dgm:chMax val="0"/>
          <dgm:chPref val="0"/>
          <dgm:bulletEnabled val="1"/>
        </dgm:presLayoutVars>
      </dgm:prSet>
      <dgm:spPr/>
    </dgm:pt>
    <dgm:pt modelId="{10F91FC8-E9C0-4A41-BD33-9CCEF6ABAD74}" type="pres">
      <dgm:prSet presAssocID="{CB85950A-A140-48FE-91E3-A90404450EFC}" presName="parTxOnlySpace" presStyleCnt="0"/>
      <dgm:spPr/>
    </dgm:pt>
    <dgm:pt modelId="{20D76163-5A17-4882-B730-E4BCBC96098B}" type="pres">
      <dgm:prSet presAssocID="{AD434E42-8F89-40EF-BFC1-ED060CF90489}" presName="parTxOnly" presStyleLbl="node1" presStyleIdx="4" presStyleCnt="5">
        <dgm:presLayoutVars>
          <dgm:chMax val="0"/>
          <dgm:chPref val="0"/>
          <dgm:bulletEnabled val="1"/>
        </dgm:presLayoutVars>
      </dgm:prSet>
      <dgm:spPr/>
    </dgm:pt>
  </dgm:ptLst>
  <dgm:cxnLst>
    <dgm:cxn modelId="{C4CE4F34-C5D6-43F2-B8FB-4F7716F28B6B}" srcId="{7AEA2782-7C1A-4D9E-A6DF-EB2FCA93829C}" destId="{6C872BC3-B4A4-41D8-85A1-A8DBF3C709FD}" srcOrd="0" destOrd="0" parTransId="{896D3A5D-8328-4268-A220-F9A752F10FD5}" sibTransId="{854736FB-E677-4465-B060-5B6150317BEF}"/>
    <dgm:cxn modelId="{6562043A-7F38-459F-9E7C-0FD905077506}" type="presOf" srcId="{4D1F5067-017C-498F-95B0-16ABA8AD4B4C}" destId="{66E46FC4-9BE9-48E2-A77C-82456462661C}" srcOrd="0" destOrd="0" presId="urn:microsoft.com/office/officeart/2005/8/layout/chevron1"/>
    <dgm:cxn modelId="{E48E3366-1F72-4BCC-BB4A-9842277B98DB}" type="presOf" srcId="{634C4609-617B-40EC-8E7E-168D30723BE1}" destId="{087F6000-1405-4A2C-BD50-65B754B7788B}" srcOrd="0" destOrd="0" presId="urn:microsoft.com/office/officeart/2005/8/layout/chevron1"/>
    <dgm:cxn modelId="{58F6576F-3627-4BC8-9A0D-23B8357C2EA8}" type="presOf" srcId="{7AEA2782-7C1A-4D9E-A6DF-EB2FCA93829C}" destId="{E1468964-83A4-4D7E-B7C0-EDE42138739C}" srcOrd="0" destOrd="0" presId="urn:microsoft.com/office/officeart/2005/8/layout/chevron1"/>
    <dgm:cxn modelId="{9A417274-5ADD-4A9C-9821-5A8E4E416D64}" srcId="{7AEA2782-7C1A-4D9E-A6DF-EB2FCA93829C}" destId="{634C4609-617B-40EC-8E7E-168D30723BE1}" srcOrd="1" destOrd="0" parTransId="{DDE7F3F7-63F2-4D74-9BD7-7F8D0098E859}" sibTransId="{F5F04181-26FC-472B-B0F6-670EA0454930}"/>
    <dgm:cxn modelId="{FD0E2B77-3A93-4B33-9ECD-8E78E4887BC9}" srcId="{7AEA2782-7C1A-4D9E-A6DF-EB2FCA93829C}" destId="{AD434E42-8F89-40EF-BFC1-ED060CF90489}" srcOrd="4" destOrd="0" parTransId="{74589959-B041-4909-A6C8-D860E98E4E0E}" sibTransId="{B0C82576-D09F-468C-B408-3681A05E905E}"/>
    <dgm:cxn modelId="{48ABC2AE-27FD-4EFA-9B06-B5171EE18973}" type="presOf" srcId="{6C872BC3-B4A4-41D8-85A1-A8DBF3C709FD}" destId="{7EF4D0AD-CA8E-4B17-9F80-5ACBB6FA18F3}" srcOrd="0" destOrd="0" presId="urn:microsoft.com/office/officeart/2005/8/layout/chevron1"/>
    <dgm:cxn modelId="{B88A1AC9-B25F-4A6D-842E-54A2E0142E8F}" srcId="{7AEA2782-7C1A-4D9E-A6DF-EB2FCA93829C}" destId="{4D1F5067-017C-498F-95B0-16ABA8AD4B4C}" srcOrd="3" destOrd="0" parTransId="{7A87EA4F-6BF5-470A-86F1-B62E88BF532C}" sibTransId="{CB85950A-A140-48FE-91E3-A90404450EFC}"/>
    <dgm:cxn modelId="{19799CCC-D535-4B1D-96E4-CB735454B774}" srcId="{7AEA2782-7C1A-4D9E-A6DF-EB2FCA93829C}" destId="{68CB0369-B02D-4139-8F3C-FDA412C341CE}" srcOrd="2" destOrd="0" parTransId="{E80CF9D7-8A87-4390-BBDF-05B89EA437FB}" sibTransId="{96362CDB-28F7-4666-AA96-83DDBE717588}"/>
    <dgm:cxn modelId="{E9A59ED5-05C0-41EE-87DB-6D0C34C7C594}" type="presOf" srcId="{AD434E42-8F89-40EF-BFC1-ED060CF90489}" destId="{20D76163-5A17-4882-B730-E4BCBC96098B}" srcOrd="0" destOrd="0" presId="urn:microsoft.com/office/officeart/2005/8/layout/chevron1"/>
    <dgm:cxn modelId="{6C7188D6-0EE4-411F-8A65-F68683CB6B5A}" type="presOf" srcId="{68CB0369-B02D-4139-8F3C-FDA412C341CE}" destId="{75B27873-5F1B-40BE-84C8-F48FF6D26132}" srcOrd="0" destOrd="0" presId="urn:microsoft.com/office/officeart/2005/8/layout/chevron1"/>
    <dgm:cxn modelId="{1C11A1A1-2975-45A1-A27B-D62810D35AE6}" type="presParOf" srcId="{E1468964-83A4-4D7E-B7C0-EDE42138739C}" destId="{7EF4D0AD-CA8E-4B17-9F80-5ACBB6FA18F3}" srcOrd="0" destOrd="0" presId="urn:microsoft.com/office/officeart/2005/8/layout/chevron1"/>
    <dgm:cxn modelId="{5FF5F50B-247E-428F-AB65-3121E7549868}" type="presParOf" srcId="{E1468964-83A4-4D7E-B7C0-EDE42138739C}" destId="{2639A21A-6F69-49F5-A4B1-D17439576AB7}" srcOrd="1" destOrd="0" presId="urn:microsoft.com/office/officeart/2005/8/layout/chevron1"/>
    <dgm:cxn modelId="{3A44DE6E-115E-42B5-B356-9E979CCFE27A}" type="presParOf" srcId="{E1468964-83A4-4D7E-B7C0-EDE42138739C}" destId="{087F6000-1405-4A2C-BD50-65B754B7788B}" srcOrd="2" destOrd="0" presId="urn:microsoft.com/office/officeart/2005/8/layout/chevron1"/>
    <dgm:cxn modelId="{46171AE6-626E-4A14-9999-05F7A5FCFBCE}" type="presParOf" srcId="{E1468964-83A4-4D7E-B7C0-EDE42138739C}" destId="{EBEBE1F0-3D58-4CB8-A236-44EB3567D4BA}" srcOrd="3" destOrd="0" presId="urn:microsoft.com/office/officeart/2005/8/layout/chevron1"/>
    <dgm:cxn modelId="{91DD8D88-AF5A-4B3C-B857-E2AE70304F88}" type="presParOf" srcId="{E1468964-83A4-4D7E-B7C0-EDE42138739C}" destId="{75B27873-5F1B-40BE-84C8-F48FF6D26132}" srcOrd="4" destOrd="0" presId="urn:microsoft.com/office/officeart/2005/8/layout/chevron1"/>
    <dgm:cxn modelId="{0D51F601-A88B-4DA7-93F2-A03B42D7C984}" type="presParOf" srcId="{E1468964-83A4-4D7E-B7C0-EDE42138739C}" destId="{352FE935-2FB6-42C1-A804-6026DFED7207}" srcOrd="5" destOrd="0" presId="urn:microsoft.com/office/officeart/2005/8/layout/chevron1"/>
    <dgm:cxn modelId="{E2B1A0D7-17B2-405D-894E-8F1F9026BBD2}" type="presParOf" srcId="{E1468964-83A4-4D7E-B7C0-EDE42138739C}" destId="{66E46FC4-9BE9-48E2-A77C-82456462661C}" srcOrd="6" destOrd="0" presId="urn:microsoft.com/office/officeart/2005/8/layout/chevron1"/>
    <dgm:cxn modelId="{2F3F4B4D-687E-4790-95EA-D06ECC49C7BE}" type="presParOf" srcId="{E1468964-83A4-4D7E-B7C0-EDE42138739C}" destId="{10F91FC8-E9C0-4A41-BD33-9CCEF6ABAD74}" srcOrd="7" destOrd="0" presId="urn:microsoft.com/office/officeart/2005/8/layout/chevron1"/>
    <dgm:cxn modelId="{B2203E65-515F-46B4-AB0D-7ED1ED836B96}" type="presParOf" srcId="{E1468964-83A4-4D7E-B7C0-EDE42138739C}" destId="{20D76163-5A17-4882-B730-E4BCBC96098B}"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EA2782-7C1A-4D9E-A6DF-EB2FCA93829C}" type="doc">
      <dgm:prSet loTypeId="urn:microsoft.com/office/officeart/2005/8/layout/chevron1" loCatId="process" qsTypeId="urn:microsoft.com/office/officeart/2005/8/quickstyle/simple1" qsCatId="simple" csTypeId="urn:microsoft.com/office/officeart/2005/8/colors/accent1_2" csCatId="accent1" phldr="1"/>
      <dgm:spPr/>
    </dgm:pt>
    <dgm:pt modelId="{6C872BC3-B4A4-41D8-85A1-A8DBF3C709FD}">
      <dgm:prSet phldrT="[Text]" custT="1"/>
      <dgm:spPr>
        <a:solidFill>
          <a:schemeClr val="accent4">
            <a:lumMod val="60000"/>
            <a:lumOff val="40000"/>
          </a:schemeClr>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Cluster Window Closed</a:t>
          </a:r>
          <a:endParaRPr lang="en-US" sz="800" b="0">
            <a:latin typeface="Arial" panose="020B0604020202020204" pitchFamily="34" charset="0"/>
            <a:cs typeface="Arial" panose="020B0604020202020204" pitchFamily="34" charset="0"/>
          </a:endParaRPr>
        </a:p>
      </dgm:t>
    </dgm:pt>
    <dgm:pt modelId="{896D3A5D-8328-4268-A220-F9A752F10FD5}" type="parTrans" cxnId="{C4CE4F34-C5D6-43F2-B8FB-4F7716F28B6B}">
      <dgm:prSet/>
      <dgm:spPr/>
      <dgm:t>
        <a:bodyPr/>
        <a:lstStyle/>
        <a:p>
          <a:endParaRPr lang="en-US" b="0">
            <a:latin typeface="Arial" panose="020B0604020202020204" pitchFamily="34" charset="0"/>
            <a:cs typeface="Arial" panose="020B0604020202020204" pitchFamily="34" charset="0"/>
          </a:endParaRPr>
        </a:p>
      </dgm:t>
    </dgm:pt>
    <dgm:pt modelId="{854736FB-E677-4465-B060-5B6150317BEF}" type="sibTrans" cxnId="{C4CE4F34-C5D6-43F2-B8FB-4F7716F28B6B}">
      <dgm:prSet/>
      <dgm:spPr/>
      <dgm:t>
        <a:bodyPr/>
        <a:lstStyle/>
        <a:p>
          <a:endParaRPr lang="en-US" b="0">
            <a:latin typeface="Arial" panose="020B0604020202020204" pitchFamily="34" charset="0"/>
            <a:cs typeface="Arial" panose="020B0604020202020204" pitchFamily="34" charset="0"/>
          </a:endParaRPr>
        </a:p>
      </dgm:t>
    </dgm:pt>
    <dgm:pt modelId="{634C4609-617B-40EC-8E7E-168D30723BE1}">
      <dgm:prSet phldrT="[Text]" custT="1"/>
      <dgm:spPr>
        <a:solidFill>
          <a:schemeClr val="accent4">
            <a:lumMod val="60000"/>
            <a:lumOff val="40000"/>
          </a:schemeClr>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Customer Kick-off Meeting </a:t>
          </a:r>
          <a:endParaRPr lang="en-US" sz="800" b="0">
            <a:latin typeface="Arial" panose="020B0604020202020204" pitchFamily="34" charset="0"/>
            <a:cs typeface="Arial" panose="020B0604020202020204" pitchFamily="34" charset="0"/>
          </a:endParaRPr>
        </a:p>
      </dgm:t>
    </dgm:pt>
    <dgm:pt modelId="{DDE7F3F7-63F2-4D74-9BD7-7F8D0098E859}" type="parTrans" cxnId="{9A417274-5ADD-4A9C-9821-5A8E4E416D64}">
      <dgm:prSet/>
      <dgm:spPr/>
      <dgm:t>
        <a:bodyPr/>
        <a:lstStyle/>
        <a:p>
          <a:endParaRPr lang="en-US" b="0">
            <a:latin typeface="Arial" panose="020B0604020202020204" pitchFamily="34" charset="0"/>
            <a:cs typeface="Arial" panose="020B0604020202020204" pitchFamily="34" charset="0"/>
          </a:endParaRPr>
        </a:p>
      </dgm:t>
    </dgm:pt>
    <dgm:pt modelId="{F5F04181-26FC-472B-B0F6-670EA0454930}" type="sibTrans" cxnId="{9A417274-5ADD-4A9C-9821-5A8E4E416D64}">
      <dgm:prSet/>
      <dgm:spPr/>
      <dgm:t>
        <a:bodyPr/>
        <a:lstStyle/>
        <a:p>
          <a:endParaRPr lang="en-US" b="0">
            <a:latin typeface="Arial" panose="020B0604020202020204" pitchFamily="34" charset="0"/>
            <a:cs typeface="Arial" panose="020B0604020202020204" pitchFamily="34" charset="0"/>
          </a:endParaRPr>
        </a:p>
      </dgm:t>
    </dgm:pt>
    <dgm:pt modelId="{68CB0369-B02D-4139-8F3C-FDA412C341CE}">
      <dgm:prSet phldrT="[Text]" custT="1"/>
      <dgm:spPr>
        <a:solidFill>
          <a:schemeClr val="accent5">
            <a:lumMod val="60000"/>
            <a:lumOff val="40000"/>
          </a:schemeClr>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Cluster Study Phase 1</a:t>
          </a:r>
          <a:endParaRPr lang="en-US" sz="800" b="0" baseline="30000">
            <a:latin typeface="Arial" panose="020B0604020202020204" pitchFamily="34" charset="0"/>
            <a:cs typeface="Arial" panose="020B0604020202020204" pitchFamily="34" charset="0"/>
          </a:endParaRPr>
        </a:p>
      </dgm:t>
    </dgm:pt>
    <dgm:pt modelId="{E80CF9D7-8A87-4390-BBDF-05B89EA437FB}" type="parTrans" cxnId="{19799CCC-D535-4B1D-96E4-CB735454B774}">
      <dgm:prSet/>
      <dgm:spPr/>
      <dgm:t>
        <a:bodyPr/>
        <a:lstStyle/>
        <a:p>
          <a:endParaRPr lang="en-US" b="0">
            <a:latin typeface="Arial" panose="020B0604020202020204" pitchFamily="34" charset="0"/>
            <a:cs typeface="Arial" panose="020B0604020202020204" pitchFamily="34" charset="0"/>
          </a:endParaRPr>
        </a:p>
      </dgm:t>
    </dgm:pt>
    <dgm:pt modelId="{96362CDB-28F7-4666-AA96-83DDBE717588}" type="sibTrans" cxnId="{19799CCC-D535-4B1D-96E4-CB735454B774}">
      <dgm:prSet/>
      <dgm:spPr/>
      <dgm:t>
        <a:bodyPr/>
        <a:lstStyle/>
        <a:p>
          <a:endParaRPr lang="en-US" b="0">
            <a:latin typeface="Arial" panose="020B0604020202020204" pitchFamily="34" charset="0"/>
            <a:cs typeface="Arial" panose="020B0604020202020204" pitchFamily="34" charset="0"/>
          </a:endParaRPr>
        </a:p>
      </dgm:t>
    </dgm:pt>
    <dgm:pt modelId="{4D1F5067-017C-498F-95B0-16ABA8AD4B4C}">
      <dgm:prSet phldrT="[Text]" custT="1"/>
      <dgm:spPr>
        <a:solidFill>
          <a:schemeClr val="bg2"/>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Results Meeting</a:t>
          </a:r>
          <a:br>
            <a:rPr lang="en-US" sz="800" b="0">
              <a:solidFill>
                <a:schemeClr val="accent4">
                  <a:lumMod val="10000"/>
                </a:schemeClr>
              </a:solidFill>
              <a:latin typeface="Arial" panose="020B0604020202020204" pitchFamily="34" charset="0"/>
              <a:cs typeface="Arial" panose="020B0604020202020204" pitchFamily="34" charset="0"/>
            </a:rPr>
          </a:br>
          <a:r>
            <a:rPr lang="en-US" sz="800" b="0">
              <a:solidFill>
                <a:schemeClr val="accent4">
                  <a:lumMod val="10000"/>
                </a:schemeClr>
              </a:solidFill>
              <a:latin typeface="Arial" panose="020B0604020202020204" pitchFamily="34" charset="0"/>
              <a:cs typeface="Arial" panose="020B0604020202020204" pitchFamily="34" charset="0"/>
            </a:rPr>
            <a:t>Issue Phase 2 Agreements</a:t>
          </a:r>
          <a:br>
            <a:rPr lang="en-US" sz="800" b="0">
              <a:solidFill>
                <a:schemeClr val="accent4">
                  <a:lumMod val="10000"/>
                </a:schemeClr>
              </a:solidFill>
              <a:latin typeface="Arial" panose="020B0604020202020204" pitchFamily="34" charset="0"/>
              <a:cs typeface="Arial" panose="020B0604020202020204" pitchFamily="34" charset="0"/>
            </a:rPr>
          </a:br>
          <a:r>
            <a:rPr lang="en-US" sz="800" b="0">
              <a:solidFill>
                <a:schemeClr val="accent4">
                  <a:lumMod val="10000"/>
                </a:schemeClr>
              </a:solidFill>
              <a:latin typeface="Arial" panose="020B0604020202020204" pitchFamily="34" charset="0"/>
              <a:cs typeface="Arial" panose="020B0604020202020204" pitchFamily="34" charset="0"/>
            </a:rPr>
            <a:t>Attrition / Derate Window</a:t>
          </a:r>
          <a:endParaRPr lang="en-US" sz="800" b="0">
            <a:latin typeface="Arial" panose="020B0604020202020204" pitchFamily="34" charset="0"/>
            <a:cs typeface="Arial" panose="020B0604020202020204" pitchFamily="34" charset="0"/>
          </a:endParaRPr>
        </a:p>
      </dgm:t>
    </dgm:pt>
    <dgm:pt modelId="{7A87EA4F-6BF5-470A-86F1-B62E88BF532C}" type="parTrans" cxnId="{B88A1AC9-B25F-4A6D-842E-54A2E0142E8F}">
      <dgm:prSet/>
      <dgm:spPr/>
      <dgm:t>
        <a:bodyPr/>
        <a:lstStyle/>
        <a:p>
          <a:endParaRPr lang="en-US" b="0">
            <a:latin typeface="Arial" panose="020B0604020202020204" pitchFamily="34" charset="0"/>
            <a:cs typeface="Arial" panose="020B0604020202020204" pitchFamily="34" charset="0"/>
          </a:endParaRPr>
        </a:p>
      </dgm:t>
    </dgm:pt>
    <dgm:pt modelId="{CB85950A-A140-48FE-91E3-A90404450EFC}" type="sibTrans" cxnId="{B88A1AC9-B25F-4A6D-842E-54A2E0142E8F}">
      <dgm:prSet/>
      <dgm:spPr/>
      <dgm:t>
        <a:bodyPr/>
        <a:lstStyle/>
        <a:p>
          <a:endParaRPr lang="en-US" b="0">
            <a:latin typeface="Arial" panose="020B0604020202020204" pitchFamily="34" charset="0"/>
            <a:cs typeface="Arial" panose="020B0604020202020204" pitchFamily="34" charset="0"/>
          </a:endParaRPr>
        </a:p>
      </dgm:t>
    </dgm:pt>
    <dgm:pt modelId="{AD434E42-8F89-40EF-BFC1-ED060CF90489}">
      <dgm:prSet phldrT="[Text]" custT="1"/>
      <dgm:spPr>
        <a:solidFill>
          <a:schemeClr val="bg2">
            <a:lumMod val="60000"/>
            <a:lumOff val="40000"/>
          </a:schemeClr>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Execute IA / Invoice Upgrades</a:t>
          </a:r>
          <a:endParaRPr lang="en-US" sz="800" b="0">
            <a:latin typeface="Arial" panose="020B0604020202020204" pitchFamily="34" charset="0"/>
            <a:cs typeface="Arial" panose="020B0604020202020204" pitchFamily="34" charset="0"/>
          </a:endParaRPr>
        </a:p>
      </dgm:t>
    </dgm:pt>
    <dgm:pt modelId="{74589959-B041-4909-A6C8-D860E98E4E0E}" type="parTrans" cxnId="{FD0E2B77-3A93-4B33-9ECD-8E78E4887BC9}">
      <dgm:prSet/>
      <dgm:spPr/>
      <dgm:t>
        <a:bodyPr/>
        <a:lstStyle/>
        <a:p>
          <a:endParaRPr lang="en-US" b="0">
            <a:latin typeface="Arial" panose="020B0604020202020204" pitchFamily="34" charset="0"/>
            <a:cs typeface="Arial" panose="020B0604020202020204" pitchFamily="34" charset="0"/>
          </a:endParaRPr>
        </a:p>
      </dgm:t>
    </dgm:pt>
    <dgm:pt modelId="{B0C82576-D09F-468C-B408-3681A05E905E}" type="sibTrans" cxnId="{FD0E2B77-3A93-4B33-9ECD-8E78E4887BC9}">
      <dgm:prSet/>
      <dgm:spPr/>
      <dgm:t>
        <a:bodyPr/>
        <a:lstStyle/>
        <a:p>
          <a:endParaRPr lang="en-US" b="0">
            <a:latin typeface="Arial" panose="020B0604020202020204" pitchFamily="34" charset="0"/>
            <a:cs typeface="Arial" panose="020B0604020202020204" pitchFamily="34" charset="0"/>
          </a:endParaRPr>
        </a:p>
      </dgm:t>
    </dgm:pt>
    <dgm:pt modelId="{ABFF7518-2F8C-4D74-875D-D13D706DC5D5}">
      <dgm:prSet phldrT="[Text]" custT="1"/>
      <dgm:spPr>
        <a:solidFill>
          <a:schemeClr val="accent6">
            <a:lumMod val="60000"/>
            <a:lumOff val="40000"/>
          </a:schemeClr>
        </a:solidFill>
      </dgm:spPr>
      <dgm:t>
        <a:bodyPr/>
        <a:lstStyle/>
        <a:p>
          <a:r>
            <a:rPr lang="en-US" sz="800" b="0">
              <a:solidFill>
                <a:schemeClr val="tx1"/>
              </a:solidFill>
              <a:latin typeface="Arial" panose="020B0604020202020204" pitchFamily="34" charset="0"/>
              <a:cs typeface="Arial" panose="020B0604020202020204" pitchFamily="34" charset="0"/>
            </a:rPr>
            <a:t>Results Meeting / RC / I39 Approval / IA</a:t>
          </a:r>
        </a:p>
      </dgm:t>
    </dgm:pt>
    <dgm:pt modelId="{9BC52407-1F21-4456-9F37-2978EF19BB5D}" type="parTrans" cxnId="{8421AA2F-FDB2-4008-93D5-6529E4D2B1FF}">
      <dgm:prSet/>
      <dgm:spPr/>
      <dgm:t>
        <a:bodyPr/>
        <a:lstStyle/>
        <a:p>
          <a:endParaRPr lang="en-US"/>
        </a:p>
      </dgm:t>
    </dgm:pt>
    <dgm:pt modelId="{7A240F0A-FC7F-4D38-8F4F-8806ADD43127}" type="sibTrans" cxnId="{8421AA2F-FDB2-4008-93D5-6529E4D2B1FF}">
      <dgm:prSet/>
      <dgm:spPr/>
      <dgm:t>
        <a:bodyPr/>
        <a:lstStyle/>
        <a:p>
          <a:endParaRPr lang="en-US"/>
        </a:p>
      </dgm:t>
    </dgm:pt>
    <dgm:pt modelId="{D8E425F4-B6FC-4A17-80DF-245C0E3CD307}">
      <dgm:prSet phldrT="[Text]" custT="1"/>
      <dgm:spPr>
        <a:solidFill>
          <a:schemeClr val="accent6">
            <a:lumMod val="60000"/>
            <a:lumOff val="40000"/>
          </a:schemeClr>
        </a:solidFill>
      </dgm:spPr>
      <dgm:t>
        <a:bodyPr/>
        <a:lstStyle/>
        <a:p>
          <a:r>
            <a:rPr lang="en-US" sz="800" b="0">
              <a:solidFill>
                <a:schemeClr val="accent4">
                  <a:lumMod val="10000"/>
                </a:schemeClr>
              </a:solidFill>
              <a:latin typeface="Arial" panose="020B0604020202020204" pitchFamily="34" charset="0"/>
              <a:cs typeface="Arial" panose="020B0604020202020204" pitchFamily="34" charset="0"/>
            </a:rPr>
            <a:t>Cluster Study Phase 2</a:t>
          </a:r>
          <a:endParaRPr lang="en-US" sz="800" b="0">
            <a:latin typeface="Arial" panose="020B0604020202020204" pitchFamily="34" charset="0"/>
            <a:cs typeface="Arial" panose="020B0604020202020204" pitchFamily="34" charset="0"/>
          </a:endParaRPr>
        </a:p>
      </dgm:t>
    </dgm:pt>
    <dgm:pt modelId="{8B969E21-D78C-4C0B-A43C-D382A972DD52}" type="parTrans" cxnId="{9144E991-0DDD-4DD5-8FFC-BF1ABD9E60EB}">
      <dgm:prSet/>
      <dgm:spPr/>
      <dgm:t>
        <a:bodyPr/>
        <a:lstStyle/>
        <a:p>
          <a:endParaRPr lang="en-US"/>
        </a:p>
      </dgm:t>
    </dgm:pt>
    <dgm:pt modelId="{DC460917-B3E7-4E37-A79C-BE071A28A9F0}" type="sibTrans" cxnId="{9144E991-0DDD-4DD5-8FFC-BF1ABD9E60EB}">
      <dgm:prSet/>
      <dgm:spPr/>
      <dgm:t>
        <a:bodyPr/>
        <a:lstStyle/>
        <a:p>
          <a:endParaRPr lang="en-US"/>
        </a:p>
      </dgm:t>
    </dgm:pt>
    <dgm:pt modelId="{DAF4B78A-C948-46FC-B92E-C9E41C8B7B46}">
      <dgm:prSet phldrT="[Text]" custT="1"/>
      <dgm:spPr>
        <a:solidFill>
          <a:schemeClr val="accent4">
            <a:lumMod val="60000"/>
            <a:lumOff val="40000"/>
          </a:schemeClr>
        </a:solidFill>
      </dgm:spPr>
      <dgm:t>
        <a:bodyPr/>
        <a:lstStyle/>
        <a:p>
          <a:r>
            <a:rPr lang="en-US" sz="800" b="0">
              <a:solidFill>
                <a:schemeClr val="tx1"/>
              </a:solidFill>
              <a:latin typeface="Arial" panose="020B0604020202020204" pitchFamily="34" charset="0"/>
              <a:cs typeface="Arial" panose="020B0604020202020204" pitchFamily="34" charset="0"/>
            </a:rPr>
            <a:t>Execute Agreements</a:t>
          </a:r>
        </a:p>
      </dgm:t>
    </dgm:pt>
    <dgm:pt modelId="{1B889B05-9581-49FE-86AA-4F7896261096}" type="parTrans" cxnId="{9A4D2181-2D43-4778-A173-A85BC679AE17}">
      <dgm:prSet/>
      <dgm:spPr/>
      <dgm:t>
        <a:bodyPr/>
        <a:lstStyle/>
        <a:p>
          <a:endParaRPr lang="en-US"/>
        </a:p>
      </dgm:t>
    </dgm:pt>
    <dgm:pt modelId="{36EEDC90-FC58-4423-A060-8DF30F93CD6E}" type="sibTrans" cxnId="{9A4D2181-2D43-4778-A173-A85BC679AE17}">
      <dgm:prSet/>
      <dgm:spPr/>
      <dgm:t>
        <a:bodyPr/>
        <a:lstStyle/>
        <a:p>
          <a:endParaRPr lang="en-US"/>
        </a:p>
      </dgm:t>
    </dgm:pt>
    <dgm:pt modelId="{2FDB7349-A6C0-4C21-B08D-4409C2F7217B}">
      <dgm:prSet phldrT="[Text]" custT="1"/>
      <dgm:spPr>
        <a:solidFill>
          <a:schemeClr val="accent5">
            <a:lumMod val="60000"/>
            <a:lumOff val="40000"/>
          </a:schemeClr>
        </a:solidFill>
      </dgm:spPr>
      <dgm:t>
        <a:bodyPr/>
        <a:lstStyle/>
        <a:p>
          <a:pPr>
            <a:lnSpc>
              <a:spcPct val="90000"/>
            </a:lnSpc>
            <a:spcAft>
              <a:spcPts val="336"/>
            </a:spcAft>
          </a:pPr>
          <a:r>
            <a:rPr lang="en-US" sz="1200" b="0" baseline="30000">
              <a:solidFill>
                <a:schemeClr val="tx1"/>
              </a:solidFill>
              <a:latin typeface="Arial" panose="020B0604020202020204" pitchFamily="34" charset="0"/>
              <a:cs typeface="Arial" panose="020B0604020202020204" pitchFamily="34" charset="0"/>
            </a:rPr>
            <a:t>Issue Phase 1 Report</a:t>
          </a:r>
        </a:p>
      </dgm:t>
    </dgm:pt>
    <dgm:pt modelId="{29672AE9-BCB9-4D95-90B6-958847653D39}" type="parTrans" cxnId="{0C871AEC-18D5-42DC-84C2-DFFD203F1AEA}">
      <dgm:prSet/>
      <dgm:spPr/>
      <dgm:t>
        <a:bodyPr/>
        <a:lstStyle/>
        <a:p>
          <a:endParaRPr lang="en-US"/>
        </a:p>
      </dgm:t>
    </dgm:pt>
    <dgm:pt modelId="{6B8FB9B1-DB39-4E2A-9724-A13D69767F6D}" type="sibTrans" cxnId="{0C871AEC-18D5-42DC-84C2-DFFD203F1AEA}">
      <dgm:prSet/>
      <dgm:spPr/>
      <dgm:t>
        <a:bodyPr/>
        <a:lstStyle/>
        <a:p>
          <a:endParaRPr lang="en-US"/>
        </a:p>
      </dgm:t>
    </dgm:pt>
    <dgm:pt modelId="{E1468964-83A4-4D7E-B7C0-EDE42138739C}" type="pres">
      <dgm:prSet presAssocID="{7AEA2782-7C1A-4D9E-A6DF-EB2FCA93829C}" presName="Name0" presStyleCnt="0">
        <dgm:presLayoutVars>
          <dgm:dir/>
          <dgm:animLvl val="lvl"/>
          <dgm:resizeHandles val="exact"/>
        </dgm:presLayoutVars>
      </dgm:prSet>
      <dgm:spPr/>
    </dgm:pt>
    <dgm:pt modelId="{7EF4D0AD-CA8E-4B17-9F80-5ACBB6FA18F3}" type="pres">
      <dgm:prSet presAssocID="{6C872BC3-B4A4-41D8-85A1-A8DBF3C709FD}" presName="parTxOnly" presStyleLbl="node1" presStyleIdx="0" presStyleCnt="9">
        <dgm:presLayoutVars>
          <dgm:chMax val="0"/>
          <dgm:chPref val="0"/>
          <dgm:bulletEnabled val="1"/>
        </dgm:presLayoutVars>
      </dgm:prSet>
      <dgm:spPr/>
    </dgm:pt>
    <dgm:pt modelId="{2639A21A-6F69-49F5-A4B1-D17439576AB7}" type="pres">
      <dgm:prSet presAssocID="{854736FB-E677-4465-B060-5B6150317BEF}" presName="parTxOnlySpace" presStyleCnt="0"/>
      <dgm:spPr/>
    </dgm:pt>
    <dgm:pt modelId="{FE4AC8A1-980D-4ED0-9158-D000B35339B3}" type="pres">
      <dgm:prSet presAssocID="{DAF4B78A-C948-46FC-B92E-C9E41C8B7B46}" presName="parTxOnly" presStyleLbl="node1" presStyleIdx="1" presStyleCnt="9">
        <dgm:presLayoutVars>
          <dgm:chMax val="0"/>
          <dgm:chPref val="0"/>
          <dgm:bulletEnabled val="1"/>
        </dgm:presLayoutVars>
      </dgm:prSet>
      <dgm:spPr/>
    </dgm:pt>
    <dgm:pt modelId="{47503A8A-6DE0-41A5-9A1A-84A1E77A65CB}" type="pres">
      <dgm:prSet presAssocID="{36EEDC90-FC58-4423-A060-8DF30F93CD6E}" presName="parTxOnlySpace" presStyleCnt="0"/>
      <dgm:spPr/>
    </dgm:pt>
    <dgm:pt modelId="{087F6000-1405-4A2C-BD50-65B754B7788B}" type="pres">
      <dgm:prSet presAssocID="{634C4609-617B-40EC-8E7E-168D30723BE1}" presName="parTxOnly" presStyleLbl="node1" presStyleIdx="2" presStyleCnt="9">
        <dgm:presLayoutVars>
          <dgm:chMax val="0"/>
          <dgm:chPref val="0"/>
          <dgm:bulletEnabled val="1"/>
        </dgm:presLayoutVars>
      </dgm:prSet>
      <dgm:spPr/>
    </dgm:pt>
    <dgm:pt modelId="{EBEBE1F0-3D58-4CB8-A236-44EB3567D4BA}" type="pres">
      <dgm:prSet presAssocID="{F5F04181-26FC-472B-B0F6-670EA0454930}" presName="parTxOnlySpace" presStyleCnt="0"/>
      <dgm:spPr/>
    </dgm:pt>
    <dgm:pt modelId="{75B27873-5F1B-40BE-84C8-F48FF6D26132}" type="pres">
      <dgm:prSet presAssocID="{68CB0369-B02D-4139-8F3C-FDA412C341CE}" presName="parTxOnly" presStyleLbl="node1" presStyleIdx="3" presStyleCnt="9">
        <dgm:presLayoutVars>
          <dgm:chMax val="0"/>
          <dgm:chPref val="0"/>
          <dgm:bulletEnabled val="1"/>
        </dgm:presLayoutVars>
      </dgm:prSet>
      <dgm:spPr/>
    </dgm:pt>
    <dgm:pt modelId="{352FE935-2FB6-42C1-A804-6026DFED7207}" type="pres">
      <dgm:prSet presAssocID="{96362CDB-28F7-4666-AA96-83DDBE717588}" presName="parTxOnlySpace" presStyleCnt="0"/>
      <dgm:spPr/>
    </dgm:pt>
    <dgm:pt modelId="{D9AB74FD-05C7-4953-924B-5109E3B6CC27}" type="pres">
      <dgm:prSet presAssocID="{2FDB7349-A6C0-4C21-B08D-4409C2F7217B}" presName="parTxOnly" presStyleLbl="node1" presStyleIdx="4" presStyleCnt="9">
        <dgm:presLayoutVars>
          <dgm:chMax val="0"/>
          <dgm:chPref val="0"/>
          <dgm:bulletEnabled val="1"/>
        </dgm:presLayoutVars>
      </dgm:prSet>
      <dgm:spPr/>
    </dgm:pt>
    <dgm:pt modelId="{0AAC92D9-EB73-4256-838A-9BE8F33D2A10}" type="pres">
      <dgm:prSet presAssocID="{6B8FB9B1-DB39-4E2A-9724-A13D69767F6D}" presName="parTxOnlySpace" presStyleCnt="0"/>
      <dgm:spPr/>
    </dgm:pt>
    <dgm:pt modelId="{66E46FC4-9BE9-48E2-A77C-82456462661C}" type="pres">
      <dgm:prSet presAssocID="{4D1F5067-017C-498F-95B0-16ABA8AD4B4C}" presName="parTxOnly" presStyleLbl="node1" presStyleIdx="5" presStyleCnt="9" custScaleX="154681">
        <dgm:presLayoutVars>
          <dgm:chMax val="0"/>
          <dgm:chPref val="0"/>
          <dgm:bulletEnabled val="1"/>
        </dgm:presLayoutVars>
      </dgm:prSet>
      <dgm:spPr/>
    </dgm:pt>
    <dgm:pt modelId="{10F91FC8-E9C0-4A41-BD33-9CCEF6ABAD74}" type="pres">
      <dgm:prSet presAssocID="{CB85950A-A140-48FE-91E3-A90404450EFC}" presName="parTxOnlySpace" presStyleCnt="0"/>
      <dgm:spPr/>
    </dgm:pt>
    <dgm:pt modelId="{A2BC4AC9-9A6F-4A66-B7DD-640F0F2FBBC2}" type="pres">
      <dgm:prSet presAssocID="{D8E425F4-B6FC-4A17-80DF-245C0E3CD307}" presName="parTxOnly" presStyleLbl="node1" presStyleIdx="6" presStyleCnt="9">
        <dgm:presLayoutVars>
          <dgm:chMax val="0"/>
          <dgm:chPref val="0"/>
          <dgm:bulletEnabled val="1"/>
        </dgm:presLayoutVars>
      </dgm:prSet>
      <dgm:spPr/>
    </dgm:pt>
    <dgm:pt modelId="{F86D26E2-6BC3-40DC-AFFE-1854FE03DEAF}" type="pres">
      <dgm:prSet presAssocID="{DC460917-B3E7-4E37-A79C-BE071A28A9F0}" presName="parTxOnlySpace" presStyleCnt="0"/>
      <dgm:spPr/>
    </dgm:pt>
    <dgm:pt modelId="{608309E5-4575-4B55-94BF-FDBCC65CDC96}" type="pres">
      <dgm:prSet presAssocID="{ABFF7518-2F8C-4D74-875D-D13D706DC5D5}" presName="parTxOnly" presStyleLbl="node1" presStyleIdx="7" presStyleCnt="9">
        <dgm:presLayoutVars>
          <dgm:chMax val="0"/>
          <dgm:chPref val="0"/>
          <dgm:bulletEnabled val="1"/>
        </dgm:presLayoutVars>
      </dgm:prSet>
      <dgm:spPr/>
    </dgm:pt>
    <dgm:pt modelId="{EBDDB405-2873-4BB5-B1E9-A8429C4FAE04}" type="pres">
      <dgm:prSet presAssocID="{7A240F0A-FC7F-4D38-8F4F-8806ADD43127}" presName="parTxOnlySpace" presStyleCnt="0"/>
      <dgm:spPr/>
    </dgm:pt>
    <dgm:pt modelId="{20D76163-5A17-4882-B730-E4BCBC96098B}" type="pres">
      <dgm:prSet presAssocID="{AD434E42-8F89-40EF-BFC1-ED060CF90489}" presName="parTxOnly" presStyleLbl="node1" presStyleIdx="8" presStyleCnt="9">
        <dgm:presLayoutVars>
          <dgm:chMax val="0"/>
          <dgm:chPref val="0"/>
          <dgm:bulletEnabled val="1"/>
        </dgm:presLayoutVars>
      </dgm:prSet>
      <dgm:spPr/>
    </dgm:pt>
  </dgm:ptLst>
  <dgm:cxnLst>
    <dgm:cxn modelId="{8421AA2F-FDB2-4008-93D5-6529E4D2B1FF}" srcId="{7AEA2782-7C1A-4D9E-A6DF-EB2FCA93829C}" destId="{ABFF7518-2F8C-4D74-875D-D13D706DC5D5}" srcOrd="7" destOrd="0" parTransId="{9BC52407-1F21-4456-9F37-2978EF19BB5D}" sibTransId="{7A240F0A-FC7F-4D38-8F4F-8806ADD43127}"/>
    <dgm:cxn modelId="{C4CE4F34-C5D6-43F2-B8FB-4F7716F28B6B}" srcId="{7AEA2782-7C1A-4D9E-A6DF-EB2FCA93829C}" destId="{6C872BC3-B4A4-41D8-85A1-A8DBF3C709FD}" srcOrd="0" destOrd="0" parTransId="{896D3A5D-8328-4268-A220-F9A752F10FD5}" sibTransId="{854736FB-E677-4465-B060-5B6150317BEF}"/>
    <dgm:cxn modelId="{6562043A-7F38-459F-9E7C-0FD905077506}" type="presOf" srcId="{4D1F5067-017C-498F-95B0-16ABA8AD4B4C}" destId="{66E46FC4-9BE9-48E2-A77C-82456462661C}" srcOrd="0" destOrd="0" presId="urn:microsoft.com/office/officeart/2005/8/layout/chevron1"/>
    <dgm:cxn modelId="{BCC05B3D-9769-47AF-B85F-1CCDB28E11D0}" type="presOf" srcId="{ABFF7518-2F8C-4D74-875D-D13D706DC5D5}" destId="{608309E5-4575-4B55-94BF-FDBCC65CDC96}" srcOrd="0" destOrd="0" presId="urn:microsoft.com/office/officeart/2005/8/layout/chevron1"/>
    <dgm:cxn modelId="{E48E3366-1F72-4BCC-BB4A-9842277B98DB}" type="presOf" srcId="{634C4609-617B-40EC-8E7E-168D30723BE1}" destId="{087F6000-1405-4A2C-BD50-65B754B7788B}" srcOrd="0" destOrd="0" presId="urn:microsoft.com/office/officeart/2005/8/layout/chevron1"/>
    <dgm:cxn modelId="{58F6576F-3627-4BC8-9A0D-23B8357C2EA8}" type="presOf" srcId="{7AEA2782-7C1A-4D9E-A6DF-EB2FCA93829C}" destId="{E1468964-83A4-4D7E-B7C0-EDE42138739C}" srcOrd="0" destOrd="0" presId="urn:microsoft.com/office/officeart/2005/8/layout/chevron1"/>
    <dgm:cxn modelId="{A9622774-4139-43D9-BEAB-57E11EDA3645}" type="presOf" srcId="{2FDB7349-A6C0-4C21-B08D-4409C2F7217B}" destId="{D9AB74FD-05C7-4953-924B-5109E3B6CC27}" srcOrd="0" destOrd="0" presId="urn:microsoft.com/office/officeart/2005/8/layout/chevron1"/>
    <dgm:cxn modelId="{9A417274-5ADD-4A9C-9821-5A8E4E416D64}" srcId="{7AEA2782-7C1A-4D9E-A6DF-EB2FCA93829C}" destId="{634C4609-617B-40EC-8E7E-168D30723BE1}" srcOrd="2" destOrd="0" parTransId="{DDE7F3F7-63F2-4D74-9BD7-7F8D0098E859}" sibTransId="{F5F04181-26FC-472B-B0F6-670EA0454930}"/>
    <dgm:cxn modelId="{FD0E2B77-3A93-4B33-9ECD-8E78E4887BC9}" srcId="{7AEA2782-7C1A-4D9E-A6DF-EB2FCA93829C}" destId="{AD434E42-8F89-40EF-BFC1-ED060CF90489}" srcOrd="8" destOrd="0" parTransId="{74589959-B041-4909-A6C8-D860E98E4E0E}" sibTransId="{B0C82576-D09F-468C-B408-3681A05E905E}"/>
    <dgm:cxn modelId="{9A4D2181-2D43-4778-A173-A85BC679AE17}" srcId="{7AEA2782-7C1A-4D9E-A6DF-EB2FCA93829C}" destId="{DAF4B78A-C948-46FC-B92E-C9E41C8B7B46}" srcOrd="1" destOrd="0" parTransId="{1B889B05-9581-49FE-86AA-4F7896261096}" sibTransId="{36EEDC90-FC58-4423-A060-8DF30F93CD6E}"/>
    <dgm:cxn modelId="{9144E991-0DDD-4DD5-8FFC-BF1ABD9E60EB}" srcId="{7AEA2782-7C1A-4D9E-A6DF-EB2FCA93829C}" destId="{D8E425F4-B6FC-4A17-80DF-245C0E3CD307}" srcOrd="6" destOrd="0" parTransId="{8B969E21-D78C-4C0B-A43C-D382A972DD52}" sibTransId="{DC460917-B3E7-4E37-A79C-BE071A28A9F0}"/>
    <dgm:cxn modelId="{48ABC2AE-27FD-4EFA-9B06-B5171EE18973}" type="presOf" srcId="{6C872BC3-B4A4-41D8-85A1-A8DBF3C709FD}" destId="{7EF4D0AD-CA8E-4B17-9F80-5ACBB6FA18F3}" srcOrd="0" destOrd="0" presId="urn:microsoft.com/office/officeart/2005/8/layout/chevron1"/>
    <dgm:cxn modelId="{B88A1AC9-B25F-4A6D-842E-54A2E0142E8F}" srcId="{7AEA2782-7C1A-4D9E-A6DF-EB2FCA93829C}" destId="{4D1F5067-017C-498F-95B0-16ABA8AD4B4C}" srcOrd="5" destOrd="0" parTransId="{7A87EA4F-6BF5-470A-86F1-B62E88BF532C}" sibTransId="{CB85950A-A140-48FE-91E3-A90404450EFC}"/>
    <dgm:cxn modelId="{19799CCC-D535-4B1D-96E4-CB735454B774}" srcId="{7AEA2782-7C1A-4D9E-A6DF-EB2FCA93829C}" destId="{68CB0369-B02D-4139-8F3C-FDA412C341CE}" srcOrd="3" destOrd="0" parTransId="{E80CF9D7-8A87-4390-BBDF-05B89EA437FB}" sibTransId="{96362CDB-28F7-4666-AA96-83DDBE717588}"/>
    <dgm:cxn modelId="{9B8B9ECE-CD5E-4258-A206-875F2A989404}" type="presOf" srcId="{DAF4B78A-C948-46FC-B92E-C9E41C8B7B46}" destId="{FE4AC8A1-980D-4ED0-9158-D000B35339B3}" srcOrd="0" destOrd="0" presId="urn:microsoft.com/office/officeart/2005/8/layout/chevron1"/>
    <dgm:cxn modelId="{E9A59ED5-05C0-41EE-87DB-6D0C34C7C594}" type="presOf" srcId="{AD434E42-8F89-40EF-BFC1-ED060CF90489}" destId="{20D76163-5A17-4882-B730-E4BCBC96098B}" srcOrd="0" destOrd="0" presId="urn:microsoft.com/office/officeart/2005/8/layout/chevron1"/>
    <dgm:cxn modelId="{6C7188D6-0EE4-411F-8A65-F68683CB6B5A}" type="presOf" srcId="{68CB0369-B02D-4139-8F3C-FDA412C341CE}" destId="{75B27873-5F1B-40BE-84C8-F48FF6D26132}" srcOrd="0" destOrd="0" presId="urn:microsoft.com/office/officeart/2005/8/layout/chevron1"/>
    <dgm:cxn modelId="{B29BBADB-845B-4486-8972-9A899394492E}" type="presOf" srcId="{D8E425F4-B6FC-4A17-80DF-245C0E3CD307}" destId="{A2BC4AC9-9A6F-4A66-B7DD-640F0F2FBBC2}" srcOrd="0" destOrd="0" presId="urn:microsoft.com/office/officeart/2005/8/layout/chevron1"/>
    <dgm:cxn modelId="{0C871AEC-18D5-42DC-84C2-DFFD203F1AEA}" srcId="{7AEA2782-7C1A-4D9E-A6DF-EB2FCA93829C}" destId="{2FDB7349-A6C0-4C21-B08D-4409C2F7217B}" srcOrd="4" destOrd="0" parTransId="{29672AE9-BCB9-4D95-90B6-958847653D39}" sibTransId="{6B8FB9B1-DB39-4E2A-9724-A13D69767F6D}"/>
    <dgm:cxn modelId="{1C11A1A1-2975-45A1-A27B-D62810D35AE6}" type="presParOf" srcId="{E1468964-83A4-4D7E-B7C0-EDE42138739C}" destId="{7EF4D0AD-CA8E-4B17-9F80-5ACBB6FA18F3}" srcOrd="0" destOrd="0" presId="urn:microsoft.com/office/officeart/2005/8/layout/chevron1"/>
    <dgm:cxn modelId="{5FF5F50B-247E-428F-AB65-3121E7549868}" type="presParOf" srcId="{E1468964-83A4-4D7E-B7C0-EDE42138739C}" destId="{2639A21A-6F69-49F5-A4B1-D17439576AB7}" srcOrd="1" destOrd="0" presId="urn:microsoft.com/office/officeart/2005/8/layout/chevron1"/>
    <dgm:cxn modelId="{66FD7A6E-9ECA-4593-8147-BC59001535EA}" type="presParOf" srcId="{E1468964-83A4-4D7E-B7C0-EDE42138739C}" destId="{FE4AC8A1-980D-4ED0-9158-D000B35339B3}" srcOrd="2" destOrd="0" presId="urn:microsoft.com/office/officeart/2005/8/layout/chevron1"/>
    <dgm:cxn modelId="{A5F04343-A97B-46D3-BB61-1AEE50A90CA3}" type="presParOf" srcId="{E1468964-83A4-4D7E-B7C0-EDE42138739C}" destId="{47503A8A-6DE0-41A5-9A1A-84A1E77A65CB}" srcOrd="3" destOrd="0" presId="urn:microsoft.com/office/officeart/2005/8/layout/chevron1"/>
    <dgm:cxn modelId="{3A44DE6E-115E-42B5-B356-9E979CCFE27A}" type="presParOf" srcId="{E1468964-83A4-4D7E-B7C0-EDE42138739C}" destId="{087F6000-1405-4A2C-BD50-65B754B7788B}" srcOrd="4" destOrd="0" presId="urn:microsoft.com/office/officeart/2005/8/layout/chevron1"/>
    <dgm:cxn modelId="{46171AE6-626E-4A14-9999-05F7A5FCFBCE}" type="presParOf" srcId="{E1468964-83A4-4D7E-B7C0-EDE42138739C}" destId="{EBEBE1F0-3D58-4CB8-A236-44EB3567D4BA}" srcOrd="5" destOrd="0" presId="urn:microsoft.com/office/officeart/2005/8/layout/chevron1"/>
    <dgm:cxn modelId="{91DD8D88-AF5A-4B3C-B857-E2AE70304F88}" type="presParOf" srcId="{E1468964-83A4-4D7E-B7C0-EDE42138739C}" destId="{75B27873-5F1B-40BE-84C8-F48FF6D26132}" srcOrd="6" destOrd="0" presId="urn:microsoft.com/office/officeart/2005/8/layout/chevron1"/>
    <dgm:cxn modelId="{0D51F601-A88B-4DA7-93F2-A03B42D7C984}" type="presParOf" srcId="{E1468964-83A4-4D7E-B7C0-EDE42138739C}" destId="{352FE935-2FB6-42C1-A804-6026DFED7207}" srcOrd="7" destOrd="0" presId="urn:microsoft.com/office/officeart/2005/8/layout/chevron1"/>
    <dgm:cxn modelId="{16CF5E8A-1C86-4F3E-BC81-919DECC00940}" type="presParOf" srcId="{E1468964-83A4-4D7E-B7C0-EDE42138739C}" destId="{D9AB74FD-05C7-4953-924B-5109E3B6CC27}" srcOrd="8" destOrd="0" presId="urn:microsoft.com/office/officeart/2005/8/layout/chevron1"/>
    <dgm:cxn modelId="{C60B7ABB-137F-428A-8CD9-4AD6CCED39EF}" type="presParOf" srcId="{E1468964-83A4-4D7E-B7C0-EDE42138739C}" destId="{0AAC92D9-EB73-4256-838A-9BE8F33D2A10}" srcOrd="9" destOrd="0" presId="urn:microsoft.com/office/officeart/2005/8/layout/chevron1"/>
    <dgm:cxn modelId="{E2B1A0D7-17B2-405D-894E-8F1F9026BBD2}" type="presParOf" srcId="{E1468964-83A4-4D7E-B7C0-EDE42138739C}" destId="{66E46FC4-9BE9-48E2-A77C-82456462661C}" srcOrd="10" destOrd="0" presId="urn:microsoft.com/office/officeart/2005/8/layout/chevron1"/>
    <dgm:cxn modelId="{2F3F4B4D-687E-4790-95EA-D06ECC49C7BE}" type="presParOf" srcId="{E1468964-83A4-4D7E-B7C0-EDE42138739C}" destId="{10F91FC8-E9C0-4A41-BD33-9CCEF6ABAD74}" srcOrd="11" destOrd="0" presId="urn:microsoft.com/office/officeart/2005/8/layout/chevron1"/>
    <dgm:cxn modelId="{FA955453-EE04-43EF-846C-87938B19FA82}" type="presParOf" srcId="{E1468964-83A4-4D7E-B7C0-EDE42138739C}" destId="{A2BC4AC9-9A6F-4A66-B7DD-640F0F2FBBC2}" srcOrd="12" destOrd="0" presId="urn:microsoft.com/office/officeart/2005/8/layout/chevron1"/>
    <dgm:cxn modelId="{C7A9FA68-1237-4EB8-BC0D-4F595F3D4F6F}" type="presParOf" srcId="{E1468964-83A4-4D7E-B7C0-EDE42138739C}" destId="{F86D26E2-6BC3-40DC-AFFE-1854FE03DEAF}" srcOrd="13" destOrd="0" presId="urn:microsoft.com/office/officeart/2005/8/layout/chevron1"/>
    <dgm:cxn modelId="{DB4462F8-ED77-4717-8781-AEDE0EACCD0E}" type="presParOf" srcId="{E1468964-83A4-4D7E-B7C0-EDE42138739C}" destId="{608309E5-4575-4B55-94BF-FDBCC65CDC96}" srcOrd="14" destOrd="0" presId="urn:microsoft.com/office/officeart/2005/8/layout/chevron1"/>
    <dgm:cxn modelId="{D0DC8BC6-153E-4BA2-BE10-9E713990F2AE}" type="presParOf" srcId="{E1468964-83A4-4D7E-B7C0-EDE42138739C}" destId="{EBDDB405-2873-4BB5-B1E9-A8429C4FAE04}" srcOrd="15" destOrd="0" presId="urn:microsoft.com/office/officeart/2005/8/layout/chevron1"/>
    <dgm:cxn modelId="{B2203E65-515F-46B4-AB0D-7ED1ED836B96}" type="presParOf" srcId="{E1468964-83A4-4D7E-B7C0-EDE42138739C}" destId="{20D76163-5A17-4882-B730-E4BCBC96098B}"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C88191-69D5-49C6-97BE-B65543883CFD}"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246A8B90-FFCD-41E6-97C6-15DF0C1B95D0}">
      <dgm:prSet phldrT="[Text]"/>
      <dgm:spPr/>
      <dgm:t>
        <a:bodyPr/>
        <a:lstStyle/>
        <a:p>
          <a:r>
            <a:rPr lang="en-US"/>
            <a:t>Phase 1</a:t>
          </a:r>
        </a:p>
      </dgm:t>
    </dgm:pt>
    <dgm:pt modelId="{EC0B58CA-1193-43FF-8695-1E502D84F526}" type="parTrans" cxnId="{05A45FAC-83C1-475B-928C-0134EF59FFFE}">
      <dgm:prSet/>
      <dgm:spPr/>
      <dgm:t>
        <a:bodyPr/>
        <a:lstStyle/>
        <a:p>
          <a:endParaRPr lang="en-US"/>
        </a:p>
      </dgm:t>
    </dgm:pt>
    <dgm:pt modelId="{5F6FB1D2-5DAC-43B7-8FB3-332703E7E9DB}" type="sibTrans" cxnId="{05A45FAC-83C1-475B-928C-0134EF59FFFE}">
      <dgm:prSet/>
      <dgm:spPr/>
      <dgm:t>
        <a:bodyPr/>
        <a:lstStyle/>
        <a:p>
          <a:endParaRPr lang="en-US"/>
        </a:p>
      </dgm:t>
    </dgm:pt>
    <dgm:pt modelId="{EE4746C3-ED9A-41DF-9672-C03212484FAB}">
      <dgm:prSet phldrT="[Text]"/>
      <dgm:spPr/>
      <dgm:t>
        <a:bodyPr/>
        <a:lstStyle/>
        <a:p>
          <a:r>
            <a:rPr lang="en-US"/>
            <a:t>Steady State Analysis (SSA),</a:t>
          </a:r>
        </a:p>
        <a:p>
          <a:r>
            <a:rPr lang="en-US" strike="noStrike">
              <a:solidFill>
                <a:schemeClr val="bg1"/>
              </a:solidFill>
            </a:rPr>
            <a:t>Stability</a:t>
          </a:r>
        </a:p>
      </dgm:t>
    </dgm:pt>
    <dgm:pt modelId="{63519903-43B7-4014-BB5B-63904D691A9A}" type="parTrans" cxnId="{8D0B9944-DDB8-45D1-A002-13A020C08D9C}">
      <dgm:prSet/>
      <dgm:spPr/>
      <dgm:t>
        <a:bodyPr/>
        <a:lstStyle/>
        <a:p>
          <a:endParaRPr lang="en-US"/>
        </a:p>
      </dgm:t>
    </dgm:pt>
    <dgm:pt modelId="{EE49CF4D-3898-4CCB-99C2-0FC2323A2598}" type="sibTrans" cxnId="{8D0B9944-DDB8-45D1-A002-13A020C08D9C}">
      <dgm:prSet/>
      <dgm:spPr/>
      <dgm:t>
        <a:bodyPr/>
        <a:lstStyle/>
        <a:p>
          <a:endParaRPr lang="en-US"/>
        </a:p>
      </dgm:t>
    </dgm:pt>
    <dgm:pt modelId="{02510AF3-F4D9-44A4-A4F6-BE369E42DFDF}">
      <dgm:prSet phldrT="[Text]"/>
      <dgm:spPr/>
      <dgm:t>
        <a:bodyPr/>
        <a:lstStyle/>
        <a:p>
          <a:r>
            <a:rPr lang="en-US"/>
            <a:t>Phase 2</a:t>
          </a:r>
        </a:p>
      </dgm:t>
    </dgm:pt>
    <dgm:pt modelId="{19567E57-987B-4CE1-A2C4-8F5C42112D4A}" type="parTrans" cxnId="{6C3D99A6-F536-4DF5-A4FB-1F673891B78E}">
      <dgm:prSet/>
      <dgm:spPr/>
      <dgm:t>
        <a:bodyPr/>
        <a:lstStyle/>
        <a:p>
          <a:endParaRPr lang="en-US"/>
        </a:p>
      </dgm:t>
    </dgm:pt>
    <dgm:pt modelId="{7A95080D-CE90-4500-8D09-DF555DBE916B}" type="sibTrans" cxnId="{6C3D99A6-F536-4DF5-A4FB-1F673891B78E}">
      <dgm:prSet/>
      <dgm:spPr/>
      <dgm:t>
        <a:bodyPr/>
        <a:lstStyle/>
        <a:p>
          <a:endParaRPr lang="en-US"/>
        </a:p>
      </dgm:t>
    </dgm:pt>
    <dgm:pt modelId="{28C8ECB5-C134-45F1-8012-3714AC00FAC0}">
      <dgm:prSet phldrT="[Text]"/>
      <dgm:spPr/>
      <dgm:t>
        <a:bodyPr/>
        <a:lstStyle/>
        <a:p>
          <a:r>
            <a:rPr lang="en-US"/>
            <a:t>Adjust SSA, Stability</a:t>
          </a:r>
        </a:p>
        <a:p>
          <a:r>
            <a:rPr lang="en-US"/>
            <a:t>PSCAD Analysis</a:t>
          </a:r>
        </a:p>
      </dgm:t>
    </dgm:pt>
    <dgm:pt modelId="{659E30A0-3D7E-4F94-98BB-0740E2873DB7}" type="parTrans" cxnId="{DED070D1-36AE-4384-88E1-B161A021C5E8}">
      <dgm:prSet/>
      <dgm:spPr/>
      <dgm:t>
        <a:bodyPr/>
        <a:lstStyle/>
        <a:p>
          <a:endParaRPr lang="en-US"/>
        </a:p>
      </dgm:t>
    </dgm:pt>
    <dgm:pt modelId="{AA7597CA-6433-4596-9A61-4913137041EB}" type="sibTrans" cxnId="{DED070D1-36AE-4384-88E1-B161A021C5E8}">
      <dgm:prSet/>
      <dgm:spPr/>
      <dgm:t>
        <a:bodyPr/>
        <a:lstStyle/>
        <a:p>
          <a:endParaRPr lang="en-US"/>
        </a:p>
      </dgm:t>
    </dgm:pt>
    <dgm:pt modelId="{7B34608B-DFB2-4993-8AC1-4FDDAB25322E}">
      <dgm:prSet phldrT="[Text]"/>
      <dgm:spPr/>
      <dgm:t>
        <a:bodyPr/>
        <a:lstStyle/>
        <a:p>
          <a:r>
            <a:rPr lang="en-US"/>
            <a:t>Phase 2</a:t>
          </a:r>
        </a:p>
      </dgm:t>
    </dgm:pt>
    <dgm:pt modelId="{6AEC0E6A-780A-452A-AC9B-493A813DCC5F}" type="parTrans" cxnId="{4DEC383B-4A36-4DF6-A79E-70BBFE4B7510}">
      <dgm:prSet/>
      <dgm:spPr/>
      <dgm:t>
        <a:bodyPr/>
        <a:lstStyle/>
        <a:p>
          <a:endParaRPr lang="en-US"/>
        </a:p>
      </dgm:t>
    </dgm:pt>
    <dgm:pt modelId="{2BBE1971-1F02-4476-AB91-44C08C7DFCB7}" type="sibTrans" cxnId="{4DEC383B-4A36-4DF6-A79E-70BBFE4B7510}">
      <dgm:prSet/>
      <dgm:spPr/>
      <dgm:t>
        <a:bodyPr/>
        <a:lstStyle/>
        <a:p>
          <a:endParaRPr lang="en-US"/>
        </a:p>
      </dgm:t>
    </dgm:pt>
    <dgm:pt modelId="{F4552B42-47C8-4C44-ABF1-A456227898CC}">
      <dgm:prSet phldrT="[Text]"/>
      <dgm:spPr/>
      <dgm:t>
        <a:bodyPr/>
        <a:lstStyle/>
        <a:p>
          <a:r>
            <a:rPr lang="en-US"/>
            <a:t>I.3.9 Submittal</a:t>
          </a:r>
        </a:p>
      </dgm:t>
    </dgm:pt>
    <dgm:pt modelId="{79A53A8E-6FA9-4314-AB87-7AA6011DABA8}" type="parTrans" cxnId="{77D652C2-55F1-46A9-AEA7-BE4C51401081}">
      <dgm:prSet/>
      <dgm:spPr/>
      <dgm:t>
        <a:bodyPr/>
        <a:lstStyle/>
        <a:p>
          <a:endParaRPr lang="en-US"/>
        </a:p>
      </dgm:t>
    </dgm:pt>
    <dgm:pt modelId="{3772C280-3ADA-47FA-80F3-C5AA0F104F80}" type="sibTrans" cxnId="{77D652C2-55F1-46A9-AEA7-BE4C51401081}">
      <dgm:prSet/>
      <dgm:spPr/>
      <dgm:t>
        <a:bodyPr/>
        <a:lstStyle/>
        <a:p>
          <a:endParaRPr lang="en-US"/>
        </a:p>
      </dgm:t>
    </dgm:pt>
    <dgm:pt modelId="{DCA68A52-CD19-446A-934E-CC92BC499D26}" type="pres">
      <dgm:prSet presAssocID="{4AC88191-69D5-49C6-97BE-B65543883CFD}" presName="Name0" presStyleCnt="0">
        <dgm:presLayoutVars>
          <dgm:dir/>
          <dgm:animLvl val="lvl"/>
          <dgm:resizeHandles val="exact"/>
        </dgm:presLayoutVars>
      </dgm:prSet>
      <dgm:spPr/>
    </dgm:pt>
    <dgm:pt modelId="{1BC87184-9ABC-4F74-8EDD-2FE85FB47703}" type="pres">
      <dgm:prSet presAssocID="{246A8B90-FFCD-41E6-97C6-15DF0C1B95D0}" presName="compositeNode" presStyleCnt="0">
        <dgm:presLayoutVars>
          <dgm:bulletEnabled val="1"/>
        </dgm:presLayoutVars>
      </dgm:prSet>
      <dgm:spPr/>
    </dgm:pt>
    <dgm:pt modelId="{33FE9FB0-10C1-4485-B3CB-55CD4C75CFF0}" type="pres">
      <dgm:prSet presAssocID="{246A8B90-FFCD-41E6-97C6-15DF0C1B95D0}" presName="bgRect" presStyleLbl="node1" presStyleIdx="0" presStyleCnt="3" custLinFactNeighborX="-308" custLinFactNeighborY="875"/>
      <dgm:spPr/>
    </dgm:pt>
    <dgm:pt modelId="{FE738CF0-6367-4211-8940-ED397190E75F}" type="pres">
      <dgm:prSet presAssocID="{246A8B90-FFCD-41E6-97C6-15DF0C1B95D0}" presName="parentNode" presStyleLbl="node1" presStyleIdx="0" presStyleCnt="3">
        <dgm:presLayoutVars>
          <dgm:chMax val="0"/>
          <dgm:bulletEnabled val="1"/>
        </dgm:presLayoutVars>
      </dgm:prSet>
      <dgm:spPr/>
    </dgm:pt>
    <dgm:pt modelId="{25E543DC-58C1-446C-992B-458405B65739}" type="pres">
      <dgm:prSet presAssocID="{246A8B90-FFCD-41E6-97C6-15DF0C1B95D0}" presName="childNode" presStyleLbl="node1" presStyleIdx="0" presStyleCnt="3">
        <dgm:presLayoutVars>
          <dgm:bulletEnabled val="1"/>
        </dgm:presLayoutVars>
      </dgm:prSet>
      <dgm:spPr/>
    </dgm:pt>
    <dgm:pt modelId="{EA48132C-AB62-46AC-AA94-9512F0461E11}" type="pres">
      <dgm:prSet presAssocID="{5F6FB1D2-5DAC-43B7-8FB3-332703E7E9DB}" presName="hSp" presStyleCnt="0"/>
      <dgm:spPr/>
    </dgm:pt>
    <dgm:pt modelId="{8C27543A-5FCE-4CDE-AFF7-CBBB587E1E75}" type="pres">
      <dgm:prSet presAssocID="{5F6FB1D2-5DAC-43B7-8FB3-332703E7E9DB}" presName="vProcSp" presStyleCnt="0"/>
      <dgm:spPr/>
    </dgm:pt>
    <dgm:pt modelId="{42DC3C76-2264-449F-AF30-B3CA636A348E}" type="pres">
      <dgm:prSet presAssocID="{5F6FB1D2-5DAC-43B7-8FB3-332703E7E9DB}" presName="vSp1" presStyleCnt="0"/>
      <dgm:spPr/>
    </dgm:pt>
    <dgm:pt modelId="{DFE024B8-7E98-40E1-9A2E-0D5966D45661}" type="pres">
      <dgm:prSet presAssocID="{5F6FB1D2-5DAC-43B7-8FB3-332703E7E9DB}" presName="simulatedConn" presStyleLbl="solidFgAcc1" presStyleIdx="0" presStyleCnt="2"/>
      <dgm:spPr/>
    </dgm:pt>
    <dgm:pt modelId="{B397588F-DDB9-4E27-A092-D0F76DEBC694}" type="pres">
      <dgm:prSet presAssocID="{5F6FB1D2-5DAC-43B7-8FB3-332703E7E9DB}" presName="vSp2" presStyleCnt="0"/>
      <dgm:spPr/>
    </dgm:pt>
    <dgm:pt modelId="{0D457076-465F-4E91-89A8-A1828913D67B}" type="pres">
      <dgm:prSet presAssocID="{5F6FB1D2-5DAC-43B7-8FB3-332703E7E9DB}" presName="sibTrans" presStyleCnt="0"/>
      <dgm:spPr/>
    </dgm:pt>
    <dgm:pt modelId="{15003DE5-40AF-4871-8365-EC4194F27A96}" type="pres">
      <dgm:prSet presAssocID="{02510AF3-F4D9-44A4-A4F6-BE369E42DFDF}" presName="compositeNode" presStyleCnt="0">
        <dgm:presLayoutVars>
          <dgm:bulletEnabled val="1"/>
        </dgm:presLayoutVars>
      </dgm:prSet>
      <dgm:spPr/>
    </dgm:pt>
    <dgm:pt modelId="{00E69B20-3EFF-4F68-9358-EC1C00CE3EB6}" type="pres">
      <dgm:prSet presAssocID="{02510AF3-F4D9-44A4-A4F6-BE369E42DFDF}" presName="bgRect" presStyleLbl="node1" presStyleIdx="1" presStyleCnt="3"/>
      <dgm:spPr/>
    </dgm:pt>
    <dgm:pt modelId="{C4595305-8BC5-4E5D-8331-7049841FD6E3}" type="pres">
      <dgm:prSet presAssocID="{02510AF3-F4D9-44A4-A4F6-BE369E42DFDF}" presName="parentNode" presStyleLbl="node1" presStyleIdx="1" presStyleCnt="3">
        <dgm:presLayoutVars>
          <dgm:chMax val="0"/>
          <dgm:bulletEnabled val="1"/>
        </dgm:presLayoutVars>
      </dgm:prSet>
      <dgm:spPr/>
    </dgm:pt>
    <dgm:pt modelId="{AA8FC83B-8160-4A43-B8D5-A4117AF43B15}" type="pres">
      <dgm:prSet presAssocID="{02510AF3-F4D9-44A4-A4F6-BE369E42DFDF}" presName="childNode" presStyleLbl="node1" presStyleIdx="1" presStyleCnt="3">
        <dgm:presLayoutVars>
          <dgm:bulletEnabled val="1"/>
        </dgm:presLayoutVars>
      </dgm:prSet>
      <dgm:spPr/>
    </dgm:pt>
    <dgm:pt modelId="{1F7D8BBF-BD0F-4B1B-8AD8-ECE91325D5E4}" type="pres">
      <dgm:prSet presAssocID="{7A95080D-CE90-4500-8D09-DF555DBE916B}" presName="hSp" presStyleCnt="0"/>
      <dgm:spPr/>
    </dgm:pt>
    <dgm:pt modelId="{AA2B26CD-8D26-4225-BF26-FCC1C5A5C5BC}" type="pres">
      <dgm:prSet presAssocID="{7A95080D-CE90-4500-8D09-DF555DBE916B}" presName="vProcSp" presStyleCnt="0"/>
      <dgm:spPr/>
    </dgm:pt>
    <dgm:pt modelId="{87975838-7FF8-40B0-B517-89418D445DFD}" type="pres">
      <dgm:prSet presAssocID="{7A95080D-CE90-4500-8D09-DF555DBE916B}" presName="vSp1" presStyleCnt="0"/>
      <dgm:spPr/>
    </dgm:pt>
    <dgm:pt modelId="{3C325832-20BF-42DB-B486-72AE10E0C2E6}" type="pres">
      <dgm:prSet presAssocID="{7A95080D-CE90-4500-8D09-DF555DBE916B}" presName="simulatedConn" presStyleLbl="solidFgAcc1" presStyleIdx="1" presStyleCnt="2"/>
      <dgm:spPr/>
    </dgm:pt>
    <dgm:pt modelId="{FBEEF266-FA04-4026-A8F9-90FE4E98CCAD}" type="pres">
      <dgm:prSet presAssocID="{7A95080D-CE90-4500-8D09-DF555DBE916B}" presName="vSp2" presStyleCnt="0"/>
      <dgm:spPr/>
    </dgm:pt>
    <dgm:pt modelId="{AF24DB96-A340-44A9-9493-3C40C8FBC6D4}" type="pres">
      <dgm:prSet presAssocID="{7A95080D-CE90-4500-8D09-DF555DBE916B}" presName="sibTrans" presStyleCnt="0"/>
      <dgm:spPr/>
    </dgm:pt>
    <dgm:pt modelId="{2F1D2646-4A66-4DEA-887A-1FD7C42A4B7B}" type="pres">
      <dgm:prSet presAssocID="{7B34608B-DFB2-4993-8AC1-4FDDAB25322E}" presName="compositeNode" presStyleCnt="0">
        <dgm:presLayoutVars>
          <dgm:bulletEnabled val="1"/>
        </dgm:presLayoutVars>
      </dgm:prSet>
      <dgm:spPr/>
    </dgm:pt>
    <dgm:pt modelId="{36511976-B87E-40DF-B873-A9AABE772047}" type="pres">
      <dgm:prSet presAssocID="{7B34608B-DFB2-4993-8AC1-4FDDAB25322E}" presName="bgRect" presStyleLbl="node1" presStyleIdx="2" presStyleCnt="3"/>
      <dgm:spPr/>
    </dgm:pt>
    <dgm:pt modelId="{4FFED5D2-ED07-4D05-85B0-53383FB72189}" type="pres">
      <dgm:prSet presAssocID="{7B34608B-DFB2-4993-8AC1-4FDDAB25322E}" presName="parentNode" presStyleLbl="node1" presStyleIdx="2" presStyleCnt="3">
        <dgm:presLayoutVars>
          <dgm:chMax val="0"/>
          <dgm:bulletEnabled val="1"/>
        </dgm:presLayoutVars>
      </dgm:prSet>
      <dgm:spPr/>
    </dgm:pt>
    <dgm:pt modelId="{31832AB9-2976-4AB6-AE5F-086B921643D3}" type="pres">
      <dgm:prSet presAssocID="{7B34608B-DFB2-4993-8AC1-4FDDAB25322E}" presName="childNode" presStyleLbl="node1" presStyleIdx="2" presStyleCnt="3">
        <dgm:presLayoutVars>
          <dgm:bulletEnabled val="1"/>
        </dgm:presLayoutVars>
      </dgm:prSet>
      <dgm:spPr/>
    </dgm:pt>
  </dgm:ptLst>
  <dgm:cxnLst>
    <dgm:cxn modelId="{0B460C26-FA0B-484E-858E-4FCAF14211BB}" type="presOf" srcId="{02510AF3-F4D9-44A4-A4F6-BE369E42DFDF}" destId="{00E69B20-3EFF-4F68-9358-EC1C00CE3EB6}" srcOrd="0" destOrd="0" presId="urn:microsoft.com/office/officeart/2005/8/layout/hProcess7"/>
    <dgm:cxn modelId="{9F393431-065C-47A5-896E-2CADA637A1CD}" type="presOf" srcId="{246A8B90-FFCD-41E6-97C6-15DF0C1B95D0}" destId="{33FE9FB0-10C1-4485-B3CB-55CD4C75CFF0}" srcOrd="0" destOrd="0" presId="urn:microsoft.com/office/officeart/2005/8/layout/hProcess7"/>
    <dgm:cxn modelId="{4DEC383B-4A36-4DF6-A79E-70BBFE4B7510}" srcId="{4AC88191-69D5-49C6-97BE-B65543883CFD}" destId="{7B34608B-DFB2-4993-8AC1-4FDDAB25322E}" srcOrd="2" destOrd="0" parTransId="{6AEC0E6A-780A-452A-AC9B-493A813DCC5F}" sibTransId="{2BBE1971-1F02-4476-AB91-44C08C7DFCB7}"/>
    <dgm:cxn modelId="{4A05C741-2DF8-4BCD-B931-2C92A403F503}" type="presOf" srcId="{7B34608B-DFB2-4993-8AC1-4FDDAB25322E}" destId="{4FFED5D2-ED07-4D05-85B0-53383FB72189}" srcOrd="1" destOrd="0" presId="urn:microsoft.com/office/officeart/2005/8/layout/hProcess7"/>
    <dgm:cxn modelId="{8D0B9944-DDB8-45D1-A002-13A020C08D9C}" srcId="{246A8B90-FFCD-41E6-97C6-15DF0C1B95D0}" destId="{EE4746C3-ED9A-41DF-9672-C03212484FAB}" srcOrd="0" destOrd="0" parTransId="{63519903-43B7-4014-BB5B-63904D691A9A}" sibTransId="{EE49CF4D-3898-4CCB-99C2-0FC2323A2598}"/>
    <dgm:cxn modelId="{0E67D36E-3691-43EF-B3E6-3D0E21C7219B}" type="presOf" srcId="{EE4746C3-ED9A-41DF-9672-C03212484FAB}" destId="{25E543DC-58C1-446C-992B-458405B65739}" srcOrd="0" destOrd="0" presId="urn:microsoft.com/office/officeart/2005/8/layout/hProcess7"/>
    <dgm:cxn modelId="{3B1D6258-EC16-4A99-8136-E5912B4312D6}" type="presOf" srcId="{246A8B90-FFCD-41E6-97C6-15DF0C1B95D0}" destId="{FE738CF0-6367-4211-8940-ED397190E75F}" srcOrd="1" destOrd="0" presId="urn:microsoft.com/office/officeart/2005/8/layout/hProcess7"/>
    <dgm:cxn modelId="{E302F094-D2D0-43D5-A4D1-6EF688622A16}" type="presOf" srcId="{7B34608B-DFB2-4993-8AC1-4FDDAB25322E}" destId="{36511976-B87E-40DF-B873-A9AABE772047}" srcOrd="0" destOrd="0" presId="urn:microsoft.com/office/officeart/2005/8/layout/hProcess7"/>
    <dgm:cxn modelId="{CC2FA2A0-8AA1-4442-BE00-9539CCC3F772}" type="presOf" srcId="{02510AF3-F4D9-44A4-A4F6-BE369E42DFDF}" destId="{C4595305-8BC5-4E5D-8331-7049841FD6E3}" srcOrd="1" destOrd="0" presId="urn:microsoft.com/office/officeart/2005/8/layout/hProcess7"/>
    <dgm:cxn modelId="{6C3D99A6-F536-4DF5-A4FB-1F673891B78E}" srcId="{4AC88191-69D5-49C6-97BE-B65543883CFD}" destId="{02510AF3-F4D9-44A4-A4F6-BE369E42DFDF}" srcOrd="1" destOrd="0" parTransId="{19567E57-987B-4CE1-A2C4-8F5C42112D4A}" sibTransId="{7A95080D-CE90-4500-8D09-DF555DBE916B}"/>
    <dgm:cxn modelId="{05A45FAC-83C1-475B-928C-0134EF59FFFE}" srcId="{4AC88191-69D5-49C6-97BE-B65543883CFD}" destId="{246A8B90-FFCD-41E6-97C6-15DF0C1B95D0}" srcOrd="0" destOrd="0" parTransId="{EC0B58CA-1193-43FF-8695-1E502D84F526}" sibTransId="{5F6FB1D2-5DAC-43B7-8FB3-332703E7E9DB}"/>
    <dgm:cxn modelId="{9C9683B0-2B67-4B33-98D1-917FB00C1FB8}" type="presOf" srcId="{F4552B42-47C8-4C44-ABF1-A456227898CC}" destId="{31832AB9-2976-4AB6-AE5F-086B921643D3}" srcOrd="0" destOrd="0" presId="urn:microsoft.com/office/officeart/2005/8/layout/hProcess7"/>
    <dgm:cxn modelId="{77D652C2-55F1-46A9-AEA7-BE4C51401081}" srcId="{7B34608B-DFB2-4993-8AC1-4FDDAB25322E}" destId="{F4552B42-47C8-4C44-ABF1-A456227898CC}" srcOrd="0" destOrd="0" parTransId="{79A53A8E-6FA9-4314-AB87-7AA6011DABA8}" sibTransId="{3772C280-3ADA-47FA-80F3-C5AA0F104F80}"/>
    <dgm:cxn modelId="{DED070D1-36AE-4384-88E1-B161A021C5E8}" srcId="{02510AF3-F4D9-44A4-A4F6-BE369E42DFDF}" destId="{28C8ECB5-C134-45F1-8012-3714AC00FAC0}" srcOrd="0" destOrd="0" parTransId="{659E30A0-3D7E-4F94-98BB-0740E2873DB7}" sibTransId="{AA7597CA-6433-4596-9A61-4913137041EB}"/>
    <dgm:cxn modelId="{1671C4D1-040D-4C71-BEE9-63C2FA647D25}" type="presOf" srcId="{4AC88191-69D5-49C6-97BE-B65543883CFD}" destId="{DCA68A52-CD19-446A-934E-CC92BC499D26}" srcOrd="0" destOrd="0" presId="urn:microsoft.com/office/officeart/2005/8/layout/hProcess7"/>
    <dgm:cxn modelId="{054853E0-5831-4C0E-B374-2B72EA35C2B7}" type="presOf" srcId="{28C8ECB5-C134-45F1-8012-3714AC00FAC0}" destId="{AA8FC83B-8160-4A43-B8D5-A4117AF43B15}" srcOrd="0" destOrd="0" presId="urn:microsoft.com/office/officeart/2005/8/layout/hProcess7"/>
    <dgm:cxn modelId="{83D9127E-767C-433D-B25C-DEF23E5DDC6E}" type="presParOf" srcId="{DCA68A52-CD19-446A-934E-CC92BC499D26}" destId="{1BC87184-9ABC-4F74-8EDD-2FE85FB47703}" srcOrd="0" destOrd="0" presId="urn:microsoft.com/office/officeart/2005/8/layout/hProcess7"/>
    <dgm:cxn modelId="{73839ABD-9240-4B10-9F80-B22004BDC6AB}" type="presParOf" srcId="{1BC87184-9ABC-4F74-8EDD-2FE85FB47703}" destId="{33FE9FB0-10C1-4485-B3CB-55CD4C75CFF0}" srcOrd="0" destOrd="0" presId="urn:microsoft.com/office/officeart/2005/8/layout/hProcess7"/>
    <dgm:cxn modelId="{FD85F90E-AA99-4F16-83F6-C4A135CEAF22}" type="presParOf" srcId="{1BC87184-9ABC-4F74-8EDD-2FE85FB47703}" destId="{FE738CF0-6367-4211-8940-ED397190E75F}" srcOrd="1" destOrd="0" presId="urn:microsoft.com/office/officeart/2005/8/layout/hProcess7"/>
    <dgm:cxn modelId="{F139CEBE-5C05-4477-AE22-E04C3E5918D3}" type="presParOf" srcId="{1BC87184-9ABC-4F74-8EDD-2FE85FB47703}" destId="{25E543DC-58C1-446C-992B-458405B65739}" srcOrd="2" destOrd="0" presId="urn:microsoft.com/office/officeart/2005/8/layout/hProcess7"/>
    <dgm:cxn modelId="{4B787B20-8431-40E8-AC80-063AA3A76EB0}" type="presParOf" srcId="{DCA68A52-CD19-446A-934E-CC92BC499D26}" destId="{EA48132C-AB62-46AC-AA94-9512F0461E11}" srcOrd="1" destOrd="0" presId="urn:microsoft.com/office/officeart/2005/8/layout/hProcess7"/>
    <dgm:cxn modelId="{22E4F306-96A4-45A9-8ADC-7A1DA062A67F}" type="presParOf" srcId="{DCA68A52-CD19-446A-934E-CC92BC499D26}" destId="{8C27543A-5FCE-4CDE-AFF7-CBBB587E1E75}" srcOrd="2" destOrd="0" presId="urn:microsoft.com/office/officeart/2005/8/layout/hProcess7"/>
    <dgm:cxn modelId="{520EFE7A-F514-4E67-914F-83A73E24BD24}" type="presParOf" srcId="{8C27543A-5FCE-4CDE-AFF7-CBBB587E1E75}" destId="{42DC3C76-2264-449F-AF30-B3CA636A348E}" srcOrd="0" destOrd="0" presId="urn:microsoft.com/office/officeart/2005/8/layout/hProcess7"/>
    <dgm:cxn modelId="{396FB991-75F4-4A62-88A1-B94FA7EF3D35}" type="presParOf" srcId="{8C27543A-5FCE-4CDE-AFF7-CBBB587E1E75}" destId="{DFE024B8-7E98-40E1-9A2E-0D5966D45661}" srcOrd="1" destOrd="0" presId="urn:microsoft.com/office/officeart/2005/8/layout/hProcess7"/>
    <dgm:cxn modelId="{BB2D897D-20DB-4949-9C41-F605C251D74E}" type="presParOf" srcId="{8C27543A-5FCE-4CDE-AFF7-CBBB587E1E75}" destId="{B397588F-DDB9-4E27-A092-D0F76DEBC694}" srcOrd="2" destOrd="0" presId="urn:microsoft.com/office/officeart/2005/8/layout/hProcess7"/>
    <dgm:cxn modelId="{77D6C62A-5663-429B-8857-804585F27ACD}" type="presParOf" srcId="{DCA68A52-CD19-446A-934E-CC92BC499D26}" destId="{0D457076-465F-4E91-89A8-A1828913D67B}" srcOrd="3" destOrd="0" presId="urn:microsoft.com/office/officeart/2005/8/layout/hProcess7"/>
    <dgm:cxn modelId="{402AAE42-5FC0-4ABF-ADDA-A9FDE5A83E71}" type="presParOf" srcId="{DCA68A52-CD19-446A-934E-CC92BC499D26}" destId="{15003DE5-40AF-4871-8365-EC4194F27A96}" srcOrd="4" destOrd="0" presId="urn:microsoft.com/office/officeart/2005/8/layout/hProcess7"/>
    <dgm:cxn modelId="{11BE162A-9A66-4D88-A323-5D92A67640B0}" type="presParOf" srcId="{15003DE5-40AF-4871-8365-EC4194F27A96}" destId="{00E69B20-3EFF-4F68-9358-EC1C00CE3EB6}" srcOrd="0" destOrd="0" presId="urn:microsoft.com/office/officeart/2005/8/layout/hProcess7"/>
    <dgm:cxn modelId="{1F99414C-5175-46E4-9F03-A2368D2EE7CC}" type="presParOf" srcId="{15003DE5-40AF-4871-8365-EC4194F27A96}" destId="{C4595305-8BC5-4E5D-8331-7049841FD6E3}" srcOrd="1" destOrd="0" presId="urn:microsoft.com/office/officeart/2005/8/layout/hProcess7"/>
    <dgm:cxn modelId="{D6903753-2C38-47E5-B0A9-AF838BE1D926}" type="presParOf" srcId="{15003DE5-40AF-4871-8365-EC4194F27A96}" destId="{AA8FC83B-8160-4A43-B8D5-A4117AF43B15}" srcOrd="2" destOrd="0" presId="urn:microsoft.com/office/officeart/2005/8/layout/hProcess7"/>
    <dgm:cxn modelId="{4CBCA588-874A-4B7C-90AE-6B9E74C6B787}" type="presParOf" srcId="{DCA68A52-CD19-446A-934E-CC92BC499D26}" destId="{1F7D8BBF-BD0F-4B1B-8AD8-ECE91325D5E4}" srcOrd="5" destOrd="0" presId="urn:microsoft.com/office/officeart/2005/8/layout/hProcess7"/>
    <dgm:cxn modelId="{7230BCDF-B28D-4A01-8244-31E76FE93027}" type="presParOf" srcId="{DCA68A52-CD19-446A-934E-CC92BC499D26}" destId="{AA2B26CD-8D26-4225-BF26-FCC1C5A5C5BC}" srcOrd="6" destOrd="0" presId="urn:microsoft.com/office/officeart/2005/8/layout/hProcess7"/>
    <dgm:cxn modelId="{43641AE8-AD6E-434C-8915-07DF76E9EDFE}" type="presParOf" srcId="{AA2B26CD-8D26-4225-BF26-FCC1C5A5C5BC}" destId="{87975838-7FF8-40B0-B517-89418D445DFD}" srcOrd="0" destOrd="0" presId="urn:microsoft.com/office/officeart/2005/8/layout/hProcess7"/>
    <dgm:cxn modelId="{87278568-274E-486E-AA14-A464561ADBFF}" type="presParOf" srcId="{AA2B26CD-8D26-4225-BF26-FCC1C5A5C5BC}" destId="{3C325832-20BF-42DB-B486-72AE10E0C2E6}" srcOrd="1" destOrd="0" presId="urn:microsoft.com/office/officeart/2005/8/layout/hProcess7"/>
    <dgm:cxn modelId="{A66A8674-9936-4AE0-8FC3-7F0D327C9A58}" type="presParOf" srcId="{AA2B26CD-8D26-4225-BF26-FCC1C5A5C5BC}" destId="{FBEEF266-FA04-4026-A8F9-90FE4E98CCAD}" srcOrd="2" destOrd="0" presId="urn:microsoft.com/office/officeart/2005/8/layout/hProcess7"/>
    <dgm:cxn modelId="{2750B761-971B-4332-99A0-83A84C2BC3F6}" type="presParOf" srcId="{DCA68A52-CD19-446A-934E-CC92BC499D26}" destId="{AF24DB96-A340-44A9-9493-3C40C8FBC6D4}" srcOrd="7" destOrd="0" presId="urn:microsoft.com/office/officeart/2005/8/layout/hProcess7"/>
    <dgm:cxn modelId="{9E802069-DB8D-49E3-AC52-10BD6839F39A}" type="presParOf" srcId="{DCA68A52-CD19-446A-934E-CC92BC499D26}" destId="{2F1D2646-4A66-4DEA-887A-1FD7C42A4B7B}" srcOrd="8" destOrd="0" presId="urn:microsoft.com/office/officeart/2005/8/layout/hProcess7"/>
    <dgm:cxn modelId="{C07F912B-03A6-47AF-B69F-B35033DF7433}" type="presParOf" srcId="{2F1D2646-4A66-4DEA-887A-1FD7C42A4B7B}" destId="{36511976-B87E-40DF-B873-A9AABE772047}" srcOrd="0" destOrd="0" presId="urn:microsoft.com/office/officeart/2005/8/layout/hProcess7"/>
    <dgm:cxn modelId="{48BA7148-1CEB-43B8-8D82-FE9F87BEC340}" type="presParOf" srcId="{2F1D2646-4A66-4DEA-887A-1FD7C42A4B7B}" destId="{4FFED5D2-ED07-4D05-85B0-53383FB72189}" srcOrd="1" destOrd="0" presId="urn:microsoft.com/office/officeart/2005/8/layout/hProcess7"/>
    <dgm:cxn modelId="{A913D57C-FBFA-4119-9CDD-8F8E216C4200}" type="presParOf" srcId="{2F1D2646-4A66-4DEA-887A-1FD7C42A4B7B}" destId="{31832AB9-2976-4AB6-AE5F-086B921643D3}"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4D0AD-CA8E-4B17-9F80-5ACBB6FA18F3}">
      <dsp:nvSpPr>
        <dsp:cNvPr id="0" name=""/>
        <dsp:cNvSpPr/>
      </dsp:nvSpPr>
      <dsp:spPr>
        <a:xfrm>
          <a:off x="3090" y="298538"/>
          <a:ext cx="1160510" cy="464204"/>
        </a:xfrm>
        <a:prstGeom prst="chevron">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Cluster Window Closed</a:t>
          </a:r>
          <a:endParaRPr lang="en-US" sz="800" b="0" kern="1200">
            <a:latin typeface="Arial" panose="020B0604020202020204" pitchFamily="34" charset="0"/>
            <a:cs typeface="Arial" panose="020B0604020202020204" pitchFamily="34" charset="0"/>
          </a:endParaRPr>
        </a:p>
      </dsp:txBody>
      <dsp:txXfrm>
        <a:off x="235192" y="298538"/>
        <a:ext cx="696306" cy="464204"/>
      </dsp:txXfrm>
    </dsp:sp>
    <dsp:sp modelId="{FE4AC8A1-980D-4ED0-9158-D000B35339B3}">
      <dsp:nvSpPr>
        <dsp:cNvPr id="0" name=""/>
        <dsp:cNvSpPr/>
      </dsp:nvSpPr>
      <dsp:spPr>
        <a:xfrm>
          <a:off x="1047550" y="298538"/>
          <a:ext cx="1160510" cy="464204"/>
        </a:xfrm>
        <a:prstGeom prst="chevron">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tx1"/>
              </a:solidFill>
              <a:latin typeface="Arial" panose="020B0604020202020204" pitchFamily="34" charset="0"/>
              <a:cs typeface="Arial" panose="020B0604020202020204" pitchFamily="34" charset="0"/>
            </a:rPr>
            <a:t>Execute Agreements</a:t>
          </a:r>
        </a:p>
      </dsp:txBody>
      <dsp:txXfrm>
        <a:off x="1279652" y="298538"/>
        <a:ext cx="696306" cy="464204"/>
      </dsp:txXfrm>
    </dsp:sp>
    <dsp:sp modelId="{087F6000-1405-4A2C-BD50-65B754B7788B}">
      <dsp:nvSpPr>
        <dsp:cNvPr id="0" name=""/>
        <dsp:cNvSpPr/>
      </dsp:nvSpPr>
      <dsp:spPr>
        <a:xfrm>
          <a:off x="2092010" y="298538"/>
          <a:ext cx="1160510" cy="464204"/>
        </a:xfrm>
        <a:prstGeom prst="chevron">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Customer Kick-off Meeting </a:t>
          </a:r>
          <a:endParaRPr lang="en-US" sz="800" b="0" kern="1200">
            <a:latin typeface="Arial" panose="020B0604020202020204" pitchFamily="34" charset="0"/>
            <a:cs typeface="Arial" panose="020B0604020202020204" pitchFamily="34" charset="0"/>
          </a:endParaRPr>
        </a:p>
      </dsp:txBody>
      <dsp:txXfrm>
        <a:off x="2324112" y="298538"/>
        <a:ext cx="696306" cy="464204"/>
      </dsp:txXfrm>
    </dsp:sp>
    <dsp:sp modelId="{75B27873-5F1B-40BE-84C8-F48FF6D26132}">
      <dsp:nvSpPr>
        <dsp:cNvPr id="0" name=""/>
        <dsp:cNvSpPr/>
      </dsp:nvSpPr>
      <dsp:spPr>
        <a:xfrm>
          <a:off x="3136470" y="298538"/>
          <a:ext cx="1160510" cy="464204"/>
        </a:xfrm>
        <a:prstGeom prst="chevron">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Cluster Study Phase 1</a:t>
          </a:r>
          <a:endParaRPr lang="en-US" sz="800" b="0" kern="1200" baseline="30000">
            <a:latin typeface="Arial" panose="020B0604020202020204" pitchFamily="34" charset="0"/>
            <a:cs typeface="Arial" panose="020B0604020202020204" pitchFamily="34" charset="0"/>
          </a:endParaRPr>
        </a:p>
      </dsp:txBody>
      <dsp:txXfrm>
        <a:off x="3368572" y="298538"/>
        <a:ext cx="696306" cy="464204"/>
      </dsp:txXfrm>
    </dsp:sp>
    <dsp:sp modelId="{D9AB74FD-05C7-4953-924B-5109E3B6CC27}">
      <dsp:nvSpPr>
        <dsp:cNvPr id="0" name=""/>
        <dsp:cNvSpPr/>
      </dsp:nvSpPr>
      <dsp:spPr>
        <a:xfrm>
          <a:off x="4180930" y="298538"/>
          <a:ext cx="1160510" cy="464204"/>
        </a:xfrm>
        <a:prstGeom prst="chevron">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ts val="336"/>
            </a:spcAft>
            <a:buNone/>
          </a:pPr>
          <a:r>
            <a:rPr lang="en-US" sz="1200" b="0" kern="1200" baseline="30000">
              <a:solidFill>
                <a:schemeClr val="tx1"/>
              </a:solidFill>
              <a:latin typeface="Arial" panose="020B0604020202020204" pitchFamily="34" charset="0"/>
              <a:cs typeface="Arial" panose="020B0604020202020204" pitchFamily="34" charset="0"/>
            </a:rPr>
            <a:t>Issue Phase 1 Report</a:t>
          </a:r>
        </a:p>
      </dsp:txBody>
      <dsp:txXfrm>
        <a:off x="4413032" y="298538"/>
        <a:ext cx="696306" cy="464204"/>
      </dsp:txXfrm>
    </dsp:sp>
    <dsp:sp modelId="{66E46FC4-9BE9-48E2-A77C-82456462661C}">
      <dsp:nvSpPr>
        <dsp:cNvPr id="0" name=""/>
        <dsp:cNvSpPr/>
      </dsp:nvSpPr>
      <dsp:spPr>
        <a:xfrm>
          <a:off x="5225389" y="298538"/>
          <a:ext cx="1795089" cy="464204"/>
        </a:xfrm>
        <a:prstGeom prst="chevron">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Results Meeting</a:t>
          </a:r>
          <a:br>
            <a:rPr lang="en-US" sz="800" b="0" kern="1200">
              <a:solidFill>
                <a:schemeClr val="accent4">
                  <a:lumMod val="10000"/>
                </a:schemeClr>
              </a:solidFill>
              <a:latin typeface="Arial" panose="020B0604020202020204" pitchFamily="34" charset="0"/>
              <a:cs typeface="Arial" panose="020B0604020202020204" pitchFamily="34" charset="0"/>
            </a:rPr>
          </a:br>
          <a:r>
            <a:rPr lang="en-US" sz="800" b="0" kern="1200">
              <a:solidFill>
                <a:schemeClr val="accent4">
                  <a:lumMod val="10000"/>
                </a:schemeClr>
              </a:solidFill>
              <a:latin typeface="Arial" panose="020B0604020202020204" pitchFamily="34" charset="0"/>
              <a:cs typeface="Arial" panose="020B0604020202020204" pitchFamily="34" charset="0"/>
            </a:rPr>
            <a:t>Issue Phase 2 Agreements</a:t>
          </a:r>
          <a:br>
            <a:rPr lang="en-US" sz="800" b="0" kern="1200">
              <a:solidFill>
                <a:schemeClr val="accent4">
                  <a:lumMod val="10000"/>
                </a:schemeClr>
              </a:solidFill>
              <a:latin typeface="Arial" panose="020B0604020202020204" pitchFamily="34" charset="0"/>
              <a:cs typeface="Arial" panose="020B0604020202020204" pitchFamily="34" charset="0"/>
            </a:rPr>
          </a:br>
          <a:r>
            <a:rPr lang="en-US" sz="800" b="0" kern="1200">
              <a:solidFill>
                <a:schemeClr val="accent4">
                  <a:lumMod val="10000"/>
                </a:schemeClr>
              </a:solidFill>
              <a:latin typeface="Arial" panose="020B0604020202020204" pitchFamily="34" charset="0"/>
              <a:cs typeface="Arial" panose="020B0604020202020204" pitchFamily="34" charset="0"/>
            </a:rPr>
            <a:t>Attrition / Derate Window</a:t>
          </a:r>
          <a:endParaRPr lang="en-US" sz="800" b="0" kern="1200">
            <a:latin typeface="Arial" panose="020B0604020202020204" pitchFamily="34" charset="0"/>
            <a:cs typeface="Arial" panose="020B0604020202020204" pitchFamily="34" charset="0"/>
          </a:endParaRPr>
        </a:p>
      </dsp:txBody>
      <dsp:txXfrm>
        <a:off x="5457491" y="298538"/>
        <a:ext cx="1330885" cy="464204"/>
      </dsp:txXfrm>
    </dsp:sp>
    <dsp:sp modelId="{A2BC4AC9-9A6F-4A66-B7DD-640F0F2FBBC2}">
      <dsp:nvSpPr>
        <dsp:cNvPr id="0" name=""/>
        <dsp:cNvSpPr/>
      </dsp:nvSpPr>
      <dsp:spPr>
        <a:xfrm>
          <a:off x="6904428" y="298538"/>
          <a:ext cx="1160510" cy="464204"/>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Cluster Study Phase 2</a:t>
          </a:r>
          <a:endParaRPr lang="en-US" sz="800" b="0" kern="1200">
            <a:latin typeface="Arial" panose="020B0604020202020204" pitchFamily="34" charset="0"/>
            <a:cs typeface="Arial" panose="020B0604020202020204" pitchFamily="34" charset="0"/>
          </a:endParaRPr>
        </a:p>
      </dsp:txBody>
      <dsp:txXfrm>
        <a:off x="7136530" y="298538"/>
        <a:ext cx="696306" cy="464204"/>
      </dsp:txXfrm>
    </dsp:sp>
    <dsp:sp modelId="{608309E5-4575-4B55-94BF-FDBCC65CDC96}">
      <dsp:nvSpPr>
        <dsp:cNvPr id="0" name=""/>
        <dsp:cNvSpPr/>
      </dsp:nvSpPr>
      <dsp:spPr>
        <a:xfrm>
          <a:off x="7948888" y="298538"/>
          <a:ext cx="1160510" cy="464204"/>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tx1"/>
              </a:solidFill>
              <a:latin typeface="Arial" panose="020B0604020202020204" pitchFamily="34" charset="0"/>
              <a:cs typeface="Arial" panose="020B0604020202020204" pitchFamily="34" charset="0"/>
            </a:rPr>
            <a:t>Results Meeting / RC / I39 Approval / IA</a:t>
          </a:r>
        </a:p>
      </dsp:txBody>
      <dsp:txXfrm>
        <a:off x="8180990" y="298538"/>
        <a:ext cx="696306" cy="464204"/>
      </dsp:txXfrm>
    </dsp:sp>
    <dsp:sp modelId="{20D76163-5A17-4882-B730-E4BCBC96098B}">
      <dsp:nvSpPr>
        <dsp:cNvPr id="0" name=""/>
        <dsp:cNvSpPr/>
      </dsp:nvSpPr>
      <dsp:spPr>
        <a:xfrm>
          <a:off x="8993348" y="298538"/>
          <a:ext cx="1160510" cy="464204"/>
        </a:xfrm>
        <a:prstGeom prst="chevron">
          <a:avLst/>
        </a:prstGeom>
        <a:solidFill>
          <a:schemeClr val="bg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Execute IA / Invoice Upgrades</a:t>
          </a:r>
          <a:endParaRPr lang="en-US" sz="800" b="0" kern="1200">
            <a:latin typeface="Arial" panose="020B0604020202020204" pitchFamily="34" charset="0"/>
            <a:cs typeface="Arial" panose="020B0604020202020204" pitchFamily="34" charset="0"/>
          </a:endParaRPr>
        </a:p>
      </dsp:txBody>
      <dsp:txXfrm>
        <a:off x="9225450" y="298538"/>
        <a:ext cx="696306" cy="464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4D0AD-CA8E-4B17-9F80-5ACBB6FA18F3}">
      <dsp:nvSpPr>
        <dsp:cNvPr id="0" name=""/>
        <dsp:cNvSpPr/>
      </dsp:nvSpPr>
      <dsp:spPr>
        <a:xfrm>
          <a:off x="2542" y="0"/>
          <a:ext cx="2263147" cy="552308"/>
        </a:xfrm>
        <a:prstGeom prst="chevron">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Cluster Request Window </a:t>
          </a:r>
          <a:endParaRPr lang="en-US" sz="800" b="0" kern="1200">
            <a:latin typeface="Arial" panose="020B0604020202020204" pitchFamily="34" charset="0"/>
            <a:cs typeface="Arial" panose="020B0604020202020204" pitchFamily="34" charset="0"/>
          </a:endParaRPr>
        </a:p>
      </dsp:txBody>
      <dsp:txXfrm>
        <a:off x="278696" y="0"/>
        <a:ext cx="1710839" cy="552308"/>
      </dsp:txXfrm>
    </dsp:sp>
    <dsp:sp modelId="{087F6000-1405-4A2C-BD50-65B754B7788B}">
      <dsp:nvSpPr>
        <dsp:cNvPr id="0" name=""/>
        <dsp:cNvSpPr/>
      </dsp:nvSpPr>
      <dsp:spPr>
        <a:xfrm>
          <a:off x="2039375" y="0"/>
          <a:ext cx="2263147" cy="552308"/>
        </a:xfrm>
        <a:prstGeom prst="chevron">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Customer Engagement Window</a:t>
          </a:r>
          <a:endParaRPr lang="en-US" sz="800" b="0" kern="1200">
            <a:latin typeface="Arial" panose="020B0604020202020204" pitchFamily="34" charset="0"/>
            <a:cs typeface="Arial" panose="020B0604020202020204" pitchFamily="34" charset="0"/>
          </a:endParaRPr>
        </a:p>
      </dsp:txBody>
      <dsp:txXfrm>
        <a:off x="2315529" y="0"/>
        <a:ext cx="1710839" cy="552308"/>
      </dsp:txXfrm>
    </dsp:sp>
    <dsp:sp modelId="{75B27873-5F1B-40BE-84C8-F48FF6D26132}">
      <dsp:nvSpPr>
        <dsp:cNvPr id="0" name=""/>
        <dsp:cNvSpPr/>
      </dsp:nvSpPr>
      <dsp:spPr>
        <a:xfrm>
          <a:off x="4076208" y="0"/>
          <a:ext cx="2263147" cy="552308"/>
        </a:xfrm>
        <a:prstGeom prst="chevron">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Cluster Study</a:t>
          </a:r>
          <a:endParaRPr lang="en-US" sz="800" b="0" kern="1200">
            <a:latin typeface="Arial" panose="020B0604020202020204" pitchFamily="34" charset="0"/>
            <a:cs typeface="Arial" panose="020B0604020202020204" pitchFamily="34" charset="0"/>
          </a:endParaRPr>
        </a:p>
      </dsp:txBody>
      <dsp:txXfrm>
        <a:off x="4352362" y="0"/>
        <a:ext cx="1710839" cy="552308"/>
      </dsp:txXfrm>
    </dsp:sp>
    <dsp:sp modelId="{66E46FC4-9BE9-48E2-A77C-82456462661C}">
      <dsp:nvSpPr>
        <dsp:cNvPr id="0" name=""/>
        <dsp:cNvSpPr/>
      </dsp:nvSpPr>
      <dsp:spPr>
        <a:xfrm>
          <a:off x="6113040" y="0"/>
          <a:ext cx="2263147" cy="552308"/>
        </a:xfrm>
        <a:prstGeom prst="chevron">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Cluster Study Report Meeting &amp; IC CRD Submittal</a:t>
          </a:r>
          <a:endParaRPr lang="en-US" sz="800" b="0" kern="1200" baseline="30000">
            <a:latin typeface="Arial" panose="020B0604020202020204" pitchFamily="34" charset="0"/>
            <a:cs typeface="Arial" panose="020B0604020202020204" pitchFamily="34" charset="0"/>
          </a:endParaRPr>
        </a:p>
      </dsp:txBody>
      <dsp:txXfrm>
        <a:off x="6389194" y="0"/>
        <a:ext cx="1710839" cy="552308"/>
      </dsp:txXfrm>
    </dsp:sp>
    <dsp:sp modelId="{20D76163-5A17-4882-B730-E4BCBC96098B}">
      <dsp:nvSpPr>
        <dsp:cNvPr id="0" name=""/>
        <dsp:cNvSpPr/>
      </dsp:nvSpPr>
      <dsp:spPr>
        <a:xfrm>
          <a:off x="8149873" y="0"/>
          <a:ext cx="2263147" cy="552308"/>
        </a:xfrm>
        <a:prstGeom prst="chevron">
          <a:avLst/>
        </a:prstGeom>
        <a:solidFill>
          <a:schemeClr val="bg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Interconnection Agreement</a:t>
          </a:r>
          <a:endParaRPr lang="en-US" sz="800" b="0" kern="1200">
            <a:latin typeface="Arial" panose="020B0604020202020204" pitchFamily="34" charset="0"/>
            <a:cs typeface="Arial" panose="020B0604020202020204" pitchFamily="34" charset="0"/>
          </a:endParaRPr>
        </a:p>
      </dsp:txBody>
      <dsp:txXfrm>
        <a:off x="8426027" y="0"/>
        <a:ext cx="1710839" cy="5523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4D0AD-CA8E-4B17-9F80-5ACBB6FA18F3}">
      <dsp:nvSpPr>
        <dsp:cNvPr id="0" name=""/>
        <dsp:cNvSpPr/>
      </dsp:nvSpPr>
      <dsp:spPr>
        <a:xfrm>
          <a:off x="3090" y="298538"/>
          <a:ext cx="1160510" cy="464204"/>
        </a:xfrm>
        <a:prstGeom prst="chevron">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Cluster Window Closed</a:t>
          </a:r>
          <a:endParaRPr lang="en-US" sz="800" b="0" kern="1200">
            <a:latin typeface="Arial" panose="020B0604020202020204" pitchFamily="34" charset="0"/>
            <a:cs typeface="Arial" panose="020B0604020202020204" pitchFamily="34" charset="0"/>
          </a:endParaRPr>
        </a:p>
      </dsp:txBody>
      <dsp:txXfrm>
        <a:off x="235192" y="298538"/>
        <a:ext cx="696306" cy="464204"/>
      </dsp:txXfrm>
    </dsp:sp>
    <dsp:sp modelId="{FE4AC8A1-980D-4ED0-9158-D000B35339B3}">
      <dsp:nvSpPr>
        <dsp:cNvPr id="0" name=""/>
        <dsp:cNvSpPr/>
      </dsp:nvSpPr>
      <dsp:spPr>
        <a:xfrm>
          <a:off x="1047550" y="298538"/>
          <a:ext cx="1160510" cy="464204"/>
        </a:xfrm>
        <a:prstGeom prst="chevron">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tx1"/>
              </a:solidFill>
              <a:latin typeface="Arial" panose="020B0604020202020204" pitchFamily="34" charset="0"/>
              <a:cs typeface="Arial" panose="020B0604020202020204" pitchFamily="34" charset="0"/>
            </a:rPr>
            <a:t>Execute Agreements</a:t>
          </a:r>
        </a:p>
      </dsp:txBody>
      <dsp:txXfrm>
        <a:off x="1279652" y="298538"/>
        <a:ext cx="696306" cy="464204"/>
      </dsp:txXfrm>
    </dsp:sp>
    <dsp:sp modelId="{087F6000-1405-4A2C-BD50-65B754B7788B}">
      <dsp:nvSpPr>
        <dsp:cNvPr id="0" name=""/>
        <dsp:cNvSpPr/>
      </dsp:nvSpPr>
      <dsp:spPr>
        <a:xfrm>
          <a:off x="2092010" y="298538"/>
          <a:ext cx="1160510" cy="464204"/>
        </a:xfrm>
        <a:prstGeom prst="chevron">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Customer Kick-off Meeting </a:t>
          </a:r>
          <a:endParaRPr lang="en-US" sz="800" b="0" kern="1200">
            <a:latin typeface="Arial" panose="020B0604020202020204" pitchFamily="34" charset="0"/>
            <a:cs typeface="Arial" panose="020B0604020202020204" pitchFamily="34" charset="0"/>
          </a:endParaRPr>
        </a:p>
      </dsp:txBody>
      <dsp:txXfrm>
        <a:off x="2324112" y="298538"/>
        <a:ext cx="696306" cy="464204"/>
      </dsp:txXfrm>
    </dsp:sp>
    <dsp:sp modelId="{75B27873-5F1B-40BE-84C8-F48FF6D26132}">
      <dsp:nvSpPr>
        <dsp:cNvPr id="0" name=""/>
        <dsp:cNvSpPr/>
      </dsp:nvSpPr>
      <dsp:spPr>
        <a:xfrm>
          <a:off x="3136470" y="298538"/>
          <a:ext cx="1160510" cy="464204"/>
        </a:xfrm>
        <a:prstGeom prst="chevron">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Cluster Study Phase 1</a:t>
          </a:r>
          <a:endParaRPr lang="en-US" sz="800" b="0" kern="1200" baseline="30000">
            <a:latin typeface="Arial" panose="020B0604020202020204" pitchFamily="34" charset="0"/>
            <a:cs typeface="Arial" panose="020B0604020202020204" pitchFamily="34" charset="0"/>
          </a:endParaRPr>
        </a:p>
      </dsp:txBody>
      <dsp:txXfrm>
        <a:off x="3368572" y="298538"/>
        <a:ext cx="696306" cy="464204"/>
      </dsp:txXfrm>
    </dsp:sp>
    <dsp:sp modelId="{D9AB74FD-05C7-4953-924B-5109E3B6CC27}">
      <dsp:nvSpPr>
        <dsp:cNvPr id="0" name=""/>
        <dsp:cNvSpPr/>
      </dsp:nvSpPr>
      <dsp:spPr>
        <a:xfrm>
          <a:off x="4180930" y="298538"/>
          <a:ext cx="1160510" cy="464204"/>
        </a:xfrm>
        <a:prstGeom prst="chevron">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ts val="336"/>
            </a:spcAft>
            <a:buNone/>
          </a:pPr>
          <a:r>
            <a:rPr lang="en-US" sz="1200" b="0" kern="1200" baseline="30000">
              <a:solidFill>
                <a:schemeClr val="tx1"/>
              </a:solidFill>
              <a:latin typeface="Arial" panose="020B0604020202020204" pitchFamily="34" charset="0"/>
              <a:cs typeface="Arial" panose="020B0604020202020204" pitchFamily="34" charset="0"/>
            </a:rPr>
            <a:t>Issue Phase 1 Report</a:t>
          </a:r>
        </a:p>
      </dsp:txBody>
      <dsp:txXfrm>
        <a:off x="4413032" y="298538"/>
        <a:ext cx="696306" cy="464204"/>
      </dsp:txXfrm>
    </dsp:sp>
    <dsp:sp modelId="{66E46FC4-9BE9-48E2-A77C-82456462661C}">
      <dsp:nvSpPr>
        <dsp:cNvPr id="0" name=""/>
        <dsp:cNvSpPr/>
      </dsp:nvSpPr>
      <dsp:spPr>
        <a:xfrm>
          <a:off x="5225389" y="298538"/>
          <a:ext cx="1795089" cy="464204"/>
        </a:xfrm>
        <a:prstGeom prst="chevron">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Results Meeting</a:t>
          </a:r>
          <a:br>
            <a:rPr lang="en-US" sz="800" b="0" kern="1200">
              <a:solidFill>
                <a:schemeClr val="accent4">
                  <a:lumMod val="10000"/>
                </a:schemeClr>
              </a:solidFill>
              <a:latin typeface="Arial" panose="020B0604020202020204" pitchFamily="34" charset="0"/>
              <a:cs typeface="Arial" panose="020B0604020202020204" pitchFamily="34" charset="0"/>
            </a:rPr>
          </a:br>
          <a:r>
            <a:rPr lang="en-US" sz="800" b="0" kern="1200">
              <a:solidFill>
                <a:schemeClr val="accent4">
                  <a:lumMod val="10000"/>
                </a:schemeClr>
              </a:solidFill>
              <a:latin typeface="Arial" panose="020B0604020202020204" pitchFamily="34" charset="0"/>
              <a:cs typeface="Arial" panose="020B0604020202020204" pitchFamily="34" charset="0"/>
            </a:rPr>
            <a:t>Issue Phase 2 Agreements</a:t>
          </a:r>
          <a:br>
            <a:rPr lang="en-US" sz="800" b="0" kern="1200">
              <a:solidFill>
                <a:schemeClr val="accent4">
                  <a:lumMod val="10000"/>
                </a:schemeClr>
              </a:solidFill>
              <a:latin typeface="Arial" panose="020B0604020202020204" pitchFamily="34" charset="0"/>
              <a:cs typeface="Arial" panose="020B0604020202020204" pitchFamily="34" charset="0"/>
            </a:rPr>
          </a:br>
          <a:r>
            <a:rPr lang="en-US" sz="800" b="0" kern="1200">
              <a:solidFill>
                <a:schemeClr val="accent4">
                  <a:lumMod val="10000"/>
                </a:schemeClr>
              </a:solidFill>
              <a:latin typeface="Arial" panose="020B0604020202020204" pitchFamily="34" charset="0"/>
              <a:cs typeface="Arial" panose="020B0604020202020204" pitchFamily="34" charset="0"/>
            </a:rPr>
            <a:t>Attrition / Derate Window</a:t>
          </a:r>
          <a:endParaRPr lang="en-US" sz="800" b="0" kern="1200">
            <a:latin typeface="Arial" panose="020B0604020202020204" pitchFamily="34" charset="0"/>
            <a:cs typeface="Arial" panose="020B0604020202020204" pitchFamily="34" charset="0"/>
          </a:endParaRPr>
        </a:p>
      </dsp:txBody>
      <dsp:txXfrm>
        <a:off x="5457491" y="298538"/>
        <a:ext cx="1330885" cy="464204"/>
      </dsp:txXfrm>
    </dsp:sp>
    <dsp:sp modelId="{A2BC4AC9-9A6F-4A66-B7DD-640F0F2FBBC2}">
      <dsp:nvSpPr>
        <dsp:cNvPr id="0" name=""/>
        <dsp:cNvSpPr/>
      </dsp:nvSpPr>
      <dsp:spPr>
        <a:xfrm>
          <a:off x="6904428" y="298538"/>
          <a:ext cx="1160510" cy="464204"/>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Cluster Study Phase 2</a:t>
          </a:r>
          <a:endParaRPr lang="en-US" sz="800" b="0" kern="1200">
            <a:latin typeface="Arial" panose="020B0604020202020204" pitchFamily="34" charset="0"/>
            <a:cs typeface="Arial" panose="020B0604020202020204" pitchFamily="34" charset="0"/>
          </a:endParaRPr>
        </a:p>
      </dsp:txBody>
      <dsp:txXfrm>
        <a:off x="7136530" y="298538"/>
        <a:ext cx="696306" cy="464204"/>
      </dsp:txXfrm>
    </dsp:sp>
    <dsp:sp modelId="{608309E5-4575-4B55-94BF-FDBCC65CDC96}">
      <dsp:nvSpPr>
        <dsp:cNvPr id="0" name=""/>
        <dsp:cNvSpPr/>
      </dsp:nvSpPr>
      <dsp:spPr>
        <a:xfrm>
          <a:off x="7948888" y="298538"/>
          <a:ext cx="1160510" cy="464204"/>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tx1"/>
              </a:solidFill>
              <a:latin typeface="Arial" panose="020B0604020202020204" pitchFamily="34" charset="0"/>
              <a:cs typeface="Arial" panose="020B0604020202020204" pitchFamily="34" charset="0"/>
            </a:rPr>
            <a:t>Results Meeting / RC / I39 Approval / IA</a:t>
          </a:r>
        </a:p>
      </dsp:txBody>
      <dsp:txXfrm>
        <a:off x="8180990" y="298538"/>
        <a:ext cx="696306" cy="464204"/>
      </dsp:txXfrm>
    </dsp:sp>
    <dsp:sp modelId="{20D76163-5A17-4882-B730-E4BCBC96098B}">
      <dsp:nvSpPr>
        <dsp:cNvPr id="0" name=""/>
        <dsp:cNvSpPr/>
      </dsp:nvSpPr>
      <dsp:spPr>
        <a:xfrm>
          <a:off x="8993348" y="298538"/>
          <a:ext cx="1160510" cy="464204"/>
        </a:xfrm>
        <a:prstGeom prst="chevron">
          <a:avLst/>
        </a:prstGeom>
        <a:solidFill>
          <a:schemeClr val="bg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Execute IA / Invoice Upgrades</a:t>
          </a:r>
          <a:endParaRPr lang="en-US" sz="800" b="0" kern="1200">
            <a:latin typeface="Arial" panose="020B0604020202020204" pitchFamily="34" charset="0"/>
            <a:cs typeface="Arial" panose="020B0604020202020204" pitchFamily="34" charset="0"/>
          </a:endParaRPr>
        </a:p>
      </dsp:txBody>
      <dsp:txXfrm>
        <a:off x="9225450" y="298538"/>
        <a:ext cx="696306" cy="464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4D0AD-CA8E-4B17-9F80-5ACBB6FA18F3}">
      <dsp:nvSpPr>
        <dsp:cNvPr id="0" name=""/>
        <dsp:cNvSpPr/>
      </dsp:nvSpPr>
      <dsp:spPr>
        <a:xfrm>
          <a:off x="2542" y="0"/>
          <a:ext cx="2263147" cy="552308"/>
        </a:xfrm>
        <a:prstGeom prst="chevron">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Cluster Request Window </a:t>
          </a:r>
          <a:endParaRPr lang="en-US" sz="800" b="0" kern="1200">
            <a:latin typeface="Arial" panose="020B0604020202020204" pitchFamily="34" charset="0"/>
            <a:cs typeface="Arial" panose="020B0604020202020204" pitchFamily="34" charset="0"/>
          </a:endParaRPr>
        </a:p>
      </dsp:txBody>
      <dsp:txXfrm>
        <a:off x="278696" y="0"/>
        <a:ext cx="1710839" cy="552308"/>
      </dsp:txXfrm>
    </dsp:sp>
    <dsp:sp modelId="{087F6000-1405-4A2C-BD50-65B754B7788B}">
      <dsp:nvSpPr>
        <dsp:cNvPr id="0" name=""/>
        <dsp:cNvSpPr/>
      </dsp:nvSpPr>
      <dsp:spPr>
        <a:xfrm>
          <a:off x="2039375" y="0"/>
          <a:ext cx="2263147" cy="552308"/>
        </a:xfrm>
        <a:prstGeom prst="chevron">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Customer Engagement Window</a:t>
          </a:r>
          <a:endParaRPr lang="en-US" sz="800" b="0" kern="1200">
            <a:latin typeface="Arial" panose="020B0604020202020204" pitchFamily="34" charset="0"/>
            <a:cs typeface="Arial" panose="020B0604020202020204" pitchFamily="34" charset="0"/>
          </a:endParaRPr>
        </a:p>
      </dsp:txBody>
      <dsp:txXfrm>
        <a:off x="2315529" y="0"/>
        <a:ext cx="1710839" cy="552308"/>
      </dsp:txXfrm>
    </dsp:sp>
    <dsp:sp modelId="{75B27873-5F1B-40BE-84C8-F48FF6D26132}">
      <dsp:nvSpPr>
        <dsp:cNvPr id="0" name=""/>
        <dsp:cNvSpPr/>
      </dsp:nvSpPr>
      <dsp:spPr>
        <a:xfrm>
          <a:off x="4076208" y="0"/>
          <a:ext cx="2263147" cy="552308"/>
        </a:xfrm>
        <a:prstGeom prst="chevron">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Cluster Study</a:t>
          </a:r>
          <a:endParaRPr lang="en-US" sz="800" b="0" kern="1200">
            <a:latin typeface="Arial" panose="020B0604020202020204" pitchFamily="34" charset="0"/>
            <a:cs typeface="Arial" panose="020B0604020202020204" pitchFamily="34" charset="0"/>
          </a:endParaRPr>
        </a:p>
      </dsp:txBody>
      <dsp:txXfrm>
        <a:off x="4352362" y="0"/>
        <a:ext cx="1710839" cy="552308"/>
      </dsp:txXfrm>
    </dsp:sp>
    <dsp:sp modelId="{66E46FC4-9BE9-48E2-A77C-82456462661C}">
      <dsp:nvSpPr>
        <dsp:cNvPr id="0" name=""/>
        <dsp:cNvSpPr/>
      </dsp:nvSpPr>
      <dsp:spPr>
        <a:xfrm>
          <a:off x="6113040" y="0"/>
          <a:ext cx="2263147" cy="552308"/>
        </a:xfrm>
        <a:prstGeom prst="chevron">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Cluster Study Report Meeting &amp; IC CRD Submittal</a:t>
          </a:r>
          <a:endParaRPr lang="en-US" sz="800" b="0" kern="1200" baseline="30000">
            <a:latin typeface="Arial" panose="020B0604020202020204" pitchFamily="34" charset="0"/>
            <a:cs typeface="Arial" panose="020B0604020202020204" pitchFamily="34" charset="0"/>
          </a:endParaRPr>
        </a:p>
      </dsp:txBody>
      <dsp:txXfrm>
        <a:off x="6389194" y="0"/>
        <a:ext cx="1710839" cy="552308"/>
      </dsp:txXfrm>
    </dsp:sp>
    <dsp:sp modelId="{20D76163-5A17-4882-B730-E4BCBC96098B}">
      <dsp:nvSpPr>
        <dsp:cNvPr id="0" name=""/>
        <dsp:cNvSpPr/>
      </dsp:nvSpPr>
      <dsp:spPr>
        <a:xfrm>
          <a:off x="8149873" y="0"/>
          <a:ext cx="2263147" cy="552308"/>
        </a:xfrm>
        <a:prstGeom prst="chevron">
          <a:avLst/>
        </a:prstGeom>
        <a:solidFill>
          <a:schemeClr val="bg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Interconnection Agreement</a:t>
          </a:r>
          <a:endParaRPr lang="en-US" sz="800" b="0" kern="1200">
            <a:latin typeface="Arial" panose="020B0604020202020204" pitchFamily="34" charset="0"/>
            <a:cs typeface="Arial" panose="020B0604020202020204" pitchFamily="34" charset="0"/>
          </a:endParaRPr>
        </a:p>
      </dsp:txBody>
      <dsp:txXfrm>
        <a:off x="8426027" y="0"/>
        <a:ext cx="1710839" cy="5523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4D0AD-CA8E-4B17-9F80-5ACBB6FA18F3}">
      <dsp:nvSpPr>
        <dsp:cNvPr id="0" name=""/>
        <dsp:cNvSpPr/>
      </dsp:nvSpPr>
      <dsp:spPr>
        <a:xfrm>
          <a:off x="3090" y="298538"/>
          <a:ext cx="1160510" cy="464204"/>
        </a:xfrm>
        <a:prstGeom prst="chevron">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Cluster Window Closed</a:t>
          </a:r>
          <a:endParaRPr lang="en-US" sz="800" b="0" kern="1200">
            <a:latin typeface="Arial" panose="020B0604020202020204" pitchFamily="34" charset="0"/>
            <a:cs typeface="Arial" panose="020B0604020202020204" pitchFamily="34" charset="0"/>
          </a:endParaRPr>
        </a:p>
      </dsp:txBody>
      <dsp:txXfrm>
        <a:off x="235192" y="298538"/>
        <a:ext cx="696306" cy="464204"/>
      </dsp:txXfrm>
    </dsp:sp>
    <dsp:sp modelId="{FE4AC8A1-980D-4ED0-9158-D000B35339B3}">
      <dsp:nvSpPr>
        <dsp:cNvPr id="0" name=""/>
        <dsp:cNvSpPr/>
      </dsp:nvSpPr>
      <dsp:spPr>
        <a:xfrm>
          <a:off x="1047550" y="298538"/>
          <a:ext cx="1160510" cy="464204"/>
        </a:xfrm>
        <a:prstGeom prst="chevron">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tx1"/>
              </a:solidFill>
              <a:latin typeface="Arial" panose="020B0604020202020204" pitchFamily="34" charset="0"/>
              <a:cs typeface="Arial" panose="020B0604020202020204" pitchFamily="34" charset="0"/>
            </a:rPr>
            <a:t>Execute Agreements</a:t>
          </a:r>
        </a:p>
      </dsp:txBody>
      <dsp:txXfrm>
        <a:off x="1279652" y="298538"/>
        <a:ext cx="696306" cy="464204"/>
      </dsp:txXfrm>
    </dsp:sp>
    <dsp:sp modelId="{087F6000-1405-4A2C-BD50-65B754B7788B}">
      <dsp:nvSpPr>
        <dsp:cNvPr id="0" name=""/>
        <dsp:cNvSpPr/>
      </dsp:nvSpPr>
      <dsp:spPr>
        <a:xfrm>
          <a:off x="2092010" y="298538"/>
          <a:ext cx="1160510" cy="464204"/>
        </a:xfrm>
        <a:prstGeom prst="chevron">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Customer Kick-off Meeting </a:t>
          </a:r>
          <a:endParaRPr lang="en-US" sz="800" b="0" kern="1200">
            <a:latin typeface="Arial" panose="020B0604020202020204" pitchFamily="34" charset="0"/>
            <a:cs typeface="Arial" panose="020B0604020202020204" pitchFamily="34" charset="0"/>
          </a:endParaRPr>
        </a:p>
      </dsp:txBody>
      <dsp:txXfrm>
        <a:off x="2324112" y="298538"/>
        <a:ext cx="696306" cy="464204"/>
      </dsp:txXfrm>
    </dsp:sp>
    <dsp:sp modelId="{75B27873-5F1B-40BE-84C8-F48FF6D26132}">
      <dsp:nvSpPr>
        <dsp:cNvPr id="0" name=""/>
        <dsp:cNvSpPr/>
      </dsp:nvSpPr>
      <dsp:spPr>
        <a:xfrm>
          <a:off x="3136470" y="298538"/>
          <a:ext cx="1160510" cy="464204"/>
        </a:xfrm>
        <a:prstGeom prst="chevron">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Cluster Study Phase 1</a:t>
          </a:r>
          <a:endParaRPr lang="en-US" sz="800" b="0" kern="1200" baseline="30000">
            <a:latin typeface="Arial" panose="020B0604020202020204" pitchFamily="34" charset="0"/>
            <a:cs typeface="Arial" panose="020B0604020202020204" pitchFamily="34" charset="0"/>
          </a:endParaRPr>
        </a:p>
      </dsp:txBody>
      <dsp:txXfrm>
        <a:off x="3368572" y="298538"/>
        <a:ext cx="696306" cy="464204"/>
      </dsp:txXfrm>
    </dsp:sp>
    <dsp:sp modelId="{D9AB74FD-05C7-4953-924B-5109E3B6CC27}">
      <dsp:nvSpPr>
        <dsp:cNvPr id="0" name=""/>
        <dsp:cNvSpPr/>
      </dsp:nvSpPr>
      <dsp:spPr>
        <a:xfrm>
          <a:off x="4180930" y="298538"/>
          <a:ext cx="1160510" cy="464204"/>
        </a:xfrm>
        <a:prstGeom prst="chevron">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ts val="336"/>
            </a:spcAft>
            <a:buNone/>
          </a:pPr>
          <a:r>
            <a:rPr lang="en-US" sz="1200" b="0" kern="1200" baseline="30000">
              <a:solidFill>
                <a:schemeClr val="tx1"/>
              </a:solidFill>
              <a:latin typeface="Arial" panose="020B0604020202020204" pitchFamily="34" charset="0"/>
              <a:cs typeface="Arial" panose="020B0604020202020204" pitchFamily="34" charset="0"/>
            </a:rPr>
            <a:t>Issue Phase 1 Report</a:t>
          </a:r>
        </a:p>
      </dsp:txBody>
      <dsp:txXfrm>
        <a:off x="4413032" y="298538"/>
        <a:ext cx="696306" cy="464204"/>
      </dsp:txXfrm>
    </dsp:sp>
    <dsp:sp modelId="{66E46FC4-9BE9-48E2-A77C-82456462661C}">
      <dsp:nvSpPr>
        <dsp:cNvPr id="0" name=""/>
        <dsp:cNvSpPr/>
      </dsp:nvSpPr>
      <dsp:spPr>
        <a:xfrm>
          <a:off x="5225389" y="298538"/>
          <a:ext cx="1795089" cy="464204"/>
        </a:xfrm>
        <a:prstGeom prst="chevron">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Results Meeting</a:t>
          </a:r>
          <a:br>
            <a:rPr lang="en-US" sz="800" b="0" kern="1200">
              <a:solidFill>
                <a:schemeClr val="accent4">
                  <a:lumMod val="10000"/>
                </a:schemeClr>
              </a:solidFill>
              <a:latin typeface="Arial" panose="020B0604020202020204" pitchFamily="34" charset="0"/>
              <a:cs typeface="Arial" panose="020B0604020202020204" pitchFamily="34" charset="0"/>
            </a:rPr>
          </a:br>
          <a:r>
            <a:rPr lang="en-US" sz="800" b="0" kern="1200">
              <a:solidFill>
                <a:schemeClr val="accent4">
                  <a:lumMod val="10000"/>
                </a:schemeClr>
              </a:solidFill>
              <a:latin typeface="Arial" panose="020B0604020202020204" pitchFamily="34" charset="0"/>
              <a:cs typeface="Arial" panose="020B0604020202020204" pitchFamily="34" charset="0"/>
            </a:rPr>
            <a:t>Issue Phase 2 Agreements</a:t>
          </a:r>
          <a:br>
            <a:rPr lang="en-US" sz="800" b="0" kern="1200">
              <a:solidFill>
                <a:schemeClr val="accent4">
                  <a:lumMod val="10000"/>
                </a:schemeClr>
              </a:solidFill>
              <a:latin typeface="Arial" panose="020B0604020202020204" pitchFamily="34" charset="0"/>
              <a:cs typeface="Arial" panose="020B0604020202020204" pitchFamily="34" charset="0"/>
            </a:rPr>
          </a:br>
          <a:r>
            <a:rPr lang="en-US" sz="800" b="0" kern="1200">
              <a:solidFill>
                <a:schemeClr val="accent4">
                  <a:lumMod val="10000"/>
                </a:schemeClr>
              </a:solidFill>
              <a:latin typeface="Arial" panose="020B0604020202020204" pitchFamily="34" charset="0"/>
              <a:cs typeface="Arial" panose="020B0604020202020204" pitchFamily="34" charset="0"/>
            </a:rPr>
            <a:t>Attrition / Derate Window</a:t>
          </a:r>
          <a:endParaRPr lang="en-US" sz="800" b="0" kern="1200">
            <a:latin typeface="Arial" panose="020B0604020202020204" pitchFamily="34" charset="0"/>
            <a:cs typeface="Arial" panose="020B0604020202020204" pitchFamily="34" charset="0"/>
          </a:endParaRPr>
        </a:p>
      </dsp:txBody>
      <dsp:txXfrm>
        <a:off x="5457491" y="298538"/>
        <a:ext cx="1330885" cy="464204"/>
      </dsp:txXfrm>
    </dsp:sp>
    <dsp:sp modelId="{A2BC4AC9-9A6F-4A66-B7DD-640F0F2FBBC2}">
      <dsp:nvSpPr>
        <dsp:cNvPr id="0" name=""/>
        <dsp:cNvSpPr/>
      </dsp:nvSpPr>
      <dsp:spPr>
        <a:xfrm>
          <a:off x="6904428" y="298538"/>
          <a:ext cx="1160510" cy="464204"/>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Cluster Study Phase 2</a:t>
          </a:r>
          <a:endParaRPr lang="en-US" sz="800" b="0" kern="1200">
            <a:latin typeface="Arial" panose="020B0604020202020204" pitchFamily="34" charset="0"/>
            <a:cs typeface="Arial" panose="020B0604020202020204" pitchFamily="34" charset="0"/>
          </a:endParaRPr>
        </a:p>
      </dsp:txBody>
      <dsp:txXfrm>
        <a:off x="7136530" y="298538"/>
        <a:ext cx="696306" cy="464204"/>
      </dsp:txXfrm>
    </dsp:sp>
    <dsp:sp modelId="{608309E5-4575-4B55-94BF-FDBCC65CDC96}">
      <dsp:nvSpPr>
        <dsp:cNvPr id="0" name=""/>
        <dsp:cNvSpPr/>
      </dsp:nvSpPr>
      <dsp:spPr>
        <a:xfrm>
          <a:off x="7948888" y="298538"/>
          <a:ext cx="1160510" cy="464204"/>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tx1"/>
              </a:solidFill>
              <a:latin typeface="Arial" panose="020B0604020202020204" pitchFamily="34" charset="0"/>
              <a:cs typeface="Arial" panose="020B0604020202020204" pitchFamily="34" charset="0"/>
            </a:rPr>
            <a:t>Results Meeting / RC / I39 Approval / IA</a:t>
          </a:r>
        </a:p>
      </dsp:txBody>
      <dsp:txXfrm>
        <a:off x="8180990" y="298538"/>
        <a:ext cx="696306" cy="464204"/>
      </dsp:txXfrm>
    </dsp:sp>
    <dsp:sp modelId="{20D76163-5A17-4882-B730-E4BCBC96098B}">
      <dsp:nvSpPr>
        <dsp:cNvPr id="0" name=""/>
        <dsp:cNvSpPr/>
      </dsp:nvSpPr>
      <dsp:spPr>
        <a:xfrm>
          <a:off x="8993348" y="298538"/>
          <a:ext cx="1160510" cy="464204"/>
        </a:xfrm>
        <a:prstGeom prst="chevron">
          <a:avLst/>
        </a:prstGeom>
        <a:solidFill>
          <a:schemeClr val="bg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accent4">
                  <a:lumMod val="10000"/>
                </a:schemeClr>
              </a:solidFill>
              <a:latin typeface="Arial" panose="020B0604020202020204" pitchFamily="34" charset="0"/>
              <a:cs typeface="Arial" panose="020B0604020202020204" pitchFamily="34" charset="0"/>
            </a:rPr>
            <a:t>Execute IA / Invoice Upgrades</a:t>
          </a:r>
          <a:endParaRPr lang="en-US" sz="800" b="0" kern="1200">
            <a:latin typeface="Arial" panose="020B0604020202020204" pitchFamily="34" charset="0"/>
            <a:cs typeface="Arial" panose="020B0604020202020204" pitchFamily="34" charset="0"/>
          </a:endParaRPr>
        </a:p>
      </dsp:txBody>
      <dsp:txXfrm>
        <a:off x="9225450" y="298538"/>
        <a:ext cx="696306" cy="4642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E9FB0-10C1-4485-B3CB-55CD4C75CFF0}">
      <dsp:nvSpPr>
        <dsp:cNvPr id="0" name=""/>
        <dsp:cNvSpPr/>
      </dsp:nvSpPr>
      <dsp:spPr>
        <a:xfrm>
          <a:off x="0" y="190334"/>
          <a:ext cx="2180641" cy="2616769"/>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US" sz="2400" kern="1200"/>
            <a:t>Phase 1</a:t>
          </a:r>
        </a:p>
      </dsp:txBody>
      <dsp:txXfrm rot="16200000">
        <a:off x="-854811" y="1045145"/>
        <a:ext cx="2145751" cy="436128"/>
      </dsp:txXfrm>
    </dsp:sp>
    <dsp:sp modelId="{25E543DC-58C1-446C-992B-458405B65739}">
      <dsp:nvSpPr>
        <dsp:cNvPr id="0" name=""/>
        <dsp:cNvSpPr/>
      </dsp:nvSpPr>
      <dsp:spPr>
        <a:xfrm>
          <a:off x="436128" y="190334"/>
          <a:ext cx="1624577" cy="261676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r>
            <a:rPr lang="en-US" sz="2800" kern="1200"/>
            <a:t>Steady State Analysis (SSA),</a:t>
          </a:r>
        </a:p>
        <a:p>
          <a:pPr marL="0" lvl="0" indent="0" algn="l" defTabSz="1244600">
            <a:lnSpc>
              <a:spcPct val="90000"/>
            </a:lnSpc>
            <a:spcBef>
              <a:spcPct val="0"/>
            </a:spcBef>
            <a:spcAft>
              <a:spcPct val="35000"/>
            </a:spcAft>
            <a:buNone/>
          </a:pPr>
          <a:r>
            <a:rPr lang="en-US" sz="2800" strike="noStrike" kern="1200">
              <a:solidFill>
                <a:schemeClr val="bg1"/>
              </a:solidFill>
            </a:rPr>
            <a:t>Stability</a:t>
          </a:r>
        </a:p>
      </dsp:txBody>
      <dsp:txXfrm>
        <a:off x="436128" y="190334"/>
        <a:ext cx="1624577" cy="2616769"/>
      </dsp:txXfrm>
    </dsp:sp>
    <dsp:sp modelId="{00E69B20-3EFF-4F68-9358-EC1C00CE3EB6}">
      <dsp:nvSpPr>
        <dsp:cNvPr id="0" name=""/>
        <dsp:cNvSpPr/>
      </dsp:nvSpPr>
      <dsp:spPr>
        <a:xfrm>
          <a:off x="2257470" y="167437"/>
          <a:ext cx="2180641" cy="2616769"/>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US" sz="2400" kern="1200"/>
            <a:t>Phase 2</a:t>
          </a:r>
        </a:p>
      </dsp:txBody>
      <dsp:txXfrm rot="16200000">
        <a:off x="1402659" y="1022249"/>
        <a:ext cx="2145751" cy="436128"/>
      </dsp:txXfrm>
    </dsp:sp>
    <dsp:sp modelId="{DFE024B8-7E98-40E1-9A2E-0D5966D45661}">
      <dsp:nvSpPr>
        <dsp:cNvPr id="0" name=""/>
        <dsp:cNvSpPr/>
      </dsp:nvSpPr>
      <dsp:spPr>
        <a:xfrm rot="5400000">
          <a:off x="2076166" y="2246310"/>
          <a:ext cx="384414" cy="327096"/>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8FC83B-8160-4A43-B8D5-A4117AF43B15}">
      <dsp:nvSpPr>
        <dsp:cNvPr id="0" name=""/>
        <dsp:cNvSpPr/>
      </dsp:nvSpPr>
      <dsp:spPr>
        <a:xfrm>
          <a:off x="2693599" y="167437"/>
          <a:ext cx="1624577" cy="261676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r>
            <a:rPr lang="en-US" sz="2800" kern="1200"/>
            <a:t>Adjust SSA, Stability</a:t>
          </a:r>
        </a:p>
        <a:p>
          <a:pPr marL="0" lvl="0" indent="0" algn="l" defTabSz="1244600">
            <a:lnSpc>
              <a:spcPct val="90000"/>
            </a:lnSpc>
            <a:spcBef>
              <a:spcPct val="0"/>
            </a:spcBef>
            <a:spcAft>
              <a:spcPct val="35000"/>
            </a:spcAft>
            <a:buNone/>
          </a:pPr>
          <a:r>
            <a:rPr lang="en-US" sz="2800" kern="1200"/>
            <a:t>PSCAD Analysis</a:t>
          </a:r>
        </a:p>
      </dsp:txBody>
      <dsp:txXfrm>
        <a:off x="2693599" y="167437"/>
        <a:ext cx="1624577" cy="2616769"/>
      </dsp:txXfrm>
    </dsp:sp>
    <dsp:sp modelId="{36511976-B87E-40DF-B873-A9AABE772047}">
      <dsp:nvSpPr>
        <dsp:cNvPr id="0" name=""/>
        <dsp:cNvSpPr/>
      </dsp:nvSpPr>
      <dsp:spPr>
        <a:xfrm>
          <a:off x="4514434" y="167437"/>
          <a:ext cx="2180641" cy="2616769"/>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US" sz="2400" kern="1200"/>
            <a:t>Phase 2</a:t>
          </a:r>
        </a:p>
      </dsp:txBody>
      <dsp:txXfrm rot="16200000">
        <a:off x="3659623" y="1022249"/>
        <a:ext cx="2145751" cy="436128"/>
      </dsp:txXfrm>
    </dsp:sp>
    <dsp:sp modelId="{3C325832-20BF-42DB-B486-72AE10E0C2E6}">
      <dsp:nvSpPr>
        <dsp:cNvPr id="0" name=""/>
        <dsp:cNvSpPr/>
      </dsp:nvSpPr>
      <dsp:spPr>
        <a:xfrm rot="5400000">
          <a:off x="4333130" y="2246310"/>
          <a:ext cx="384414" cy="327096"/>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832AB9-2976-4AB6-AE5F-086B921643D3}">
      <dsp:nvSpPr>
        <dsp:cNvPr id="0" name=""/>
        <dsp:cNvSpPr/>
      </dsp:nvSpPr>
      <dsp:spPr>
        <a:xfrm>
          <a:off x="4950563" y="167437"/>
          <a:ext cx="1624577" cy="261676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r>
            <a:rPr lang="en-US" sz="2800" kern="1200"/>
            <a:t>I.3.9 Submittal</a:t>
          </a:r>
        </a:p>
      </dsp:txBody>
      <dsp:txXfrm>
        <a:off x="4950563" y="167437"/>
        <a:ext cx="1624577" cy="26167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F9C617-B90D-4E56-93AF-22AF4BBAA3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5EEB70-655B-437F-9C38-5505BC36FA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DAE00E-6E76-4DE0-B6CA-62A9836B4D28}" type="datetimeFigureOut">
              <a:rPr lang="en-US" smtClean="0"/>
              <a:t>5/8/2025</a:t>
            </a:fld>
            <a:endParaRPr lang="en-US"/>
          </a:p>
        </p:txBody>
      </p:sp>
      <p:sp>
        <p:nvSpPr>
          <p:cNvPr id="4" name="Footer Placeholder 3">
            <a:extLst>
              <a:ext uri="{FF2B5EF4-FFF2-40B4-BE49-F238E27FC236}">
                <a16:creationId xmlns:a16="http://schemas.microsoft.com/office/drawing/2014/main" id="{7F5425F6-07AD-4979-B0A5-AFAE50A333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828653E-C508-4E79-98C6-7BAAADC8C8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97A834-A6CC-42D7-930A-9B4A729E257C}" type="slidenum">
              <a:rPr lang="en-US" smtClean="0"/>
              <a:t>‹#›</a:t>
            </a:fld>
            <a:endParaRPr lang="en-US"/>
          </a:p>
        </p:txBody>
      </p:sp>
    </p:spTree>
    <p:extLst>
      <p:ext uri="{BB962C8B-B14F-4D97-AF65-F5344CB8AC3E}">
        <p14:creationId xmlns:p14="http://schemas.microsoft.com/office/powerpoint/2010/main" val="2867804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B172E-D7B4-485E-B6B4-A1FE7F20E2B7}"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AF366-A79E-48AB-A18B-0A8E5F9E16D9}" type="slidenum">
              <a:rPr lang="en-US" smtClean="0"/>
              <a:t>‹#›</a:t>
            </a:fld>
            <a:endParaRPr lang="en-US"/>
          </a:p>
        </p:txBody>
      </p:sp>
    </p:spTree>
    <p:extLst>
      <p:ext uri="{BB962C8B-B14F-4D97-AF65-F5344CB8AC3E}">
        <p14:creationId xmlns:p14="http://schemas.microsoft.com/office/powerpoint/2010/main" val="1628045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8</a:t>
            </a:fld>
            <a:endParaRPr lang="en-US"/>
          </a:p>
        </p:txBody>
      </p:sp>
    </p:spTree>
    <p:extLst>
      <p:ext uri="{BB962C8B-B14F-4D97-AF65-F5344CB8AC3E}">
        <p14:creationId xmlns:p14="http://schemas.microsoft.com/office/powerpoint/2010/main" val="2328219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22</a:t>
            </a:fld>
            <a:endParaRPr lang="en-US"/>
          </a:p>
        </p:txBody>
      </p:sp>
    </p:spTree>
    <p:extLst>
      <p:ext uri="{BB962C8B-B14F-4D97-AF65-F5344CB8AC3E}">
        <p14:creationId xmlns:p14="http://schemas.microsoft.com/office/powerpoint/2010/main" val="2259638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23</a:t>
            </a:fld>
            <a:endParaRPr lang="en-US"/>
          </a:p>
        </p:txBody>
      </p:sp>
    </p:spTree>
    <p:extLst>
      <p:ext uri="{BB962C8B-B14F-4D97-AF65-F5344CB8AC3E}">
        <p14:creationId xmlns:p14="http://schemas.microsoft.com/office/powerpoint/2010/main" val="1557412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24</a:t>
            </a:fld>
            <a:endParaRPr lang="en-US"/>
          </a:p>
        </p:txBody>
      </p:sp>
    </p:spTree>
    <p:extLst>
      <p:ext uri="{BB962C8B-B14F-4D97-AF65-F5344CB8AC3E}">
        <p14:creationId xmlns:p14="http://schemas.microsoft.com/office/powerpoint/2010/main" val="3326431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25</a:t>
            </a:fld>
            <a:endParaRPr lang="en-US"/>
          </a:p>
        </p:txBody>
      </p:sp>
    </p:spTree>
    <p:extLst>
      <p:ext uri="{BB962C8B-B14F-4D97-AF65-F5344CB8AC3E}">
        <p14:creationId xmlns:p14="http://schemas.microsoft.com/office/powerpoint/2010/main" val="1823205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26</a:t>
            </a:fld>
            <a:endParaRPr lang="en-US"/>
          </a:p>
        </p:txBody>
      </p:sp>
    </p:spTree>
    <p:extLst>
      <p:ext uri="{BB962C8B-B14F-4D97-AF65-F5344CB8AC3E}">
        <p14:creationId xmlns:p14="http://schemas.microsoft.com/office/powerpoint/2010/main" val="247892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27</a:t>
            </a:fld>
            <a:endParaRPr lang="en-US"/>
          </a:p>
        </p:txBody>
      </p:sp>
    </p:spTree>
    <p:extLst>
      <p:ext uri="{BB962C8B-B14F-4D97-AF65-F5344CB8AC3E}">
        <p14:creationId xmlns:p14="http://schemas.microsoft.com/office/powerpoint/2010/main" val="2099380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28</a:t>
            </a:fld>
            <a:endParaRPr lang="en-US"/>
          </a:p>
        </p:txBody>
      </p:sp>
    </p:spTree>
    <p:extLst>
      <p:ext uri="{BB962C8B-B14F-4D97-AF65-F5344CB8AC3E}">
        <p14:creationId xmlns:p14="http://schemas.microsoft.com/office/powerpoint/2010/main" val="2887063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29</a:t>
            </a:fld>
            <a:endParaRPr lang="en-US"/>
          </a:p>
        </p:txBody>
      </p:sp>
    </p:spTree>
    <p:extLst>
      <p:ext uri="{BB962C8B-B14F-4D97-AF65-F5344CB8AC3E}">
        <p14:creationId xmlns:p14="http://schemas.microsoft.com/office/powerpoint/2010/main" val="1328050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30</a:t>
            </a:fld>
            <a:endParaRPr lang="en-US"/>
          </a:p>
        </p:txBody>
      </p:sp>
    </p:spTree>
    <p:extLst>
      <p:ext uri="{BB962C8B-B14F-4D97-AF65-F5344CB8AC3E}">
        <p14:creationId xmlns:p14="http://schemas.microsoft.com/office/powerpoint/2010/main" val="3844055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31</a:t>
            </a:fld>
            <a:endParaRPr lang="en-US"/>
          </a:p>
        </p:txBody>
      </p:sp>
    </p:spTree>
    <p:extLst>
      <p:ext uri="{BB962C8B-B14F-4D97-AF65-F5344CB8AC3E}">
        <p14:creationId xmlns:p14="http://schemas.microsoft.com/office/powerpoint/2010/main" val="744498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14</a:t>
            </a:fld>
            <a:endParaRPr lang="en-US"/>
          </a:p>
        </p:txBody>
      </p:sp>
    </p:spTree>
    <p:extLst>
      <p:ext uri="{BB962C8B-B14F-4D97-AF65-F5344CB8AC3E}">
        <p14:creationId xmlns:p14="http://schemas.microsoft.com/office/powerpoint/2010/main" val="3166408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32</a:t>
            </a:fld>
            <a:endParaRPr lang="en-US"/>
          </a:p>
        </p:txBody>
      </p:sp>
    </p:spTree>
    <p:extLst>
      <p:ext uri="{BB962C8B-B14F-4D97-AF65-F5344CB8AC3E}">
        <p14:creationId xmlns:p14="http://schemas.microsoft.com/office/powerpoint/2010/main" val="2961658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33</a:t>
            </a:fld>
            <a:endParaRPr lang="en-US"/>
          </a:p>
        </p:txBody>
      </p:sp>
    </p:spTree>
    <p:extLst>
      <p:ext uri="{BB962C8B-B14F-4D97-AF65-F5344CB8AC3E}">
        <p14:creationId xmlns:p14="http://schemas.microsoft.com/office/powerpoint/2010/main" val="2403384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34</a:t>
            </a:fld>
            <a:endParaRPr lang="en-US"/>
          </a:p>
        </p:txBody>
      </p:sp>
    </p:spTree>
    <p:extLst>
      <p:ext uri="{BB962C8B-B14F-4D97-AF65-F5344CB8AC3E}">
        <p14:creationId xmlns:p14="http://schemas.microsoft.com/office/powerpoint/2010/main" val="1771099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35</a:t>
            </a:fld>
            <a:endParaRPr lang="en-US"/>
          </a:p>
        </p:txBody>
      </p:sp>
    </p:spTree>
    <p:extLst>
      <p:ext uri="{BB962C8B-B14F-4D97-AF65-F5344CB8AC3E}">
        <p14:creationId xmlns:p14="http://schemas.microsoft.com/office/powerpoint/2010/main" val="3177639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36</a:t>
            </a:fld>
            <a:endParaRPr lang="en-US"/>
          </a:p>
        </p:txBody>
      </p:sp>
    </p:spTree>
    <p:extLst>
      <p:ext uri="{BB962C8B-B14F-4D97-AF65-F5344CB8AC3E}">
        <p14:creationId xmlns:p14="http://schemas.microsoft.com/office/powerpoint/2010/main" val="1254706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37</a:t>
            </a:fld>
            <a:endParaRPr lang="en-US"/>
          </a:p>
        </p:txBody>
      </p:sp>
    </p:spTree>
    <p:extLst>
      <p:ext uri="{BB962C8B-B14F-4D97-AF65-F5344CB8AC3E}">
        <p14:creationId xmlns:p14="http://schemas.microsoft.com/office/powerpoint/2010/main" val="1973684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38</a:t>
            </a:fld>
            <a:endParaRPr lang="en-US"/>
          </a:p>
        </p:txBody>
      </p:sp>
    </p:spTree>
    <p:extLst>
      <p:ext uri="{BB962C8B-B14F-4D97-AF65-F5344CB8AC3E}">
        <p14:creationId xmlns:p14="http://schemas.microsoft.com/office/powerpoint/2010/main" val="2772363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39</a:t>
            </a:fld>
            <a:endParaRPr lang="en-US"/>
          </a:p>
        </p:txBody>
      </p:sp>
    </p:spTree>
    <p:extLst>
      <p:ext uri="{BB962C8B-B14F-4D97-AF65-F5344CB8AC3E}">
        <p14:creationId xmlns:p14="http://schemas.microsoft.com/office/powerpoint/2010/main" val="3746396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40</a:t>
            </a:fld>
            <a:endParaRPr lang="en-US"/>
          </a:p>
        </p:txBody>
      </p:sp>
    </p:spTree>
    <p:extLst>
      <p:ext uri="{BB962C8B-B14F-4D97-AF65-F5344CB8AC3E}">
        <p14:creationId xmlns:p14="http://schemas.microsoft.com/office/powerpoint/2010/main" val="2262958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41</a:t>
            </a:fld>
            <a:endParaRPr lang="en-US"/>
          </a:p>
        </p:txBody>
      </p:sp>
    </p:spTree>
    <p:extLst>
      <p:ext uri="{BB962C8B-B14F-4D97-AF65-F5344CB8AC3E}">
        <p14:creationId xmlns:p14="http://schemas.microsoft.com/office/powerpoint/2010/main" val="1550594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15</a:t>
            </a:fld>
            <a:endParaRPr lang="en-US"/>
          </a:p>
        </p:txBody>
      </p:sp>
    </p:spTree>
    <p:extLst>
      <p:ext uri="{BB962C8B-B14F-4D97-AF65-F5344CB8AC3E}">
        <p14:creationId xmlns:p14="http://schemas.microsoft.com/office/powerpoint/2010/main" val="1845629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16</a:t>
            </a:fld>
            <a:endParaRPr lang="en-US"/>
          </a:p>
        </p:txBody>
      </p:sp>
    </p:spTree>
    <p:extLst>
      <p:ext uri="{BB962C8B-B14F-4D97-AF65-F5344CB8AC3E}">
        <p14:creationId xmlns:p14="http://schemas.microsoft.com/office/powerpoint/2010/main" val="3982041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17</a:t>
            </a:fld>
            <a:endParaRPr lang="en-US"/>
          </a:p>
        </p:txBody>
      </p:sp>
    </p:spTree>
    <p:extLst>
      <p:ext uri="{BB962C8B-B14F-4D97-AF65-F5344CB8AC3E}">
        <p14:creationId xmlns:p14="http://schemas.microsoft.com/office/powerpoint/2010/main" val="3305883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18</a:t>
            </a:fld>
            <a:endParaRPr lang="en-US"/>
          </a:p>
        </p:txBody>
      </p:sp>
    </p:spTree>
    <p:extLst>
      <p:ext uri="{BB962C8B-B14F-4D97-AF65-F5344CB8AC3E}">
        <p14:creationId xmlns:p14="http://schemas.microsoft.com/office/powerpoint/2010/main" val="3249457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19</a:t>
            </a:fld>
            <a:endParaRPr lang="en-US"/>
          </a:p>
        </p:txBody>
      </p:sp>
    </p:spTree>
    <p:extLst>
      <p:ext uri="{BB962C8B-B14F-4D97-AF65-F5344CB8AC3E}">
        <p14:creationId xmlns:p14="http://schemas.microsoft.com/office/powerpoint/2010/main" val="1085243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20</a:t>
            </a:fld>
            <a:endParaRPr lang="en-US"/>
          </a:p>
        </p:txBody>
      </p:sp>
    </p:spTree>
    <p:extLst>
      <p:ext uri="{BB962C8B-B14F-4D97-AF65-F5344CB8AC3E}">
        <p14:creationId xmlns:p14="http://schemas.microsoft.com/office/powerpoint/2010/main" val="1423754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29170-E45B-4007-BBDB-6880C87AAAA2}" type="slidenum">
              <a:rPr lang="en-US" smtClean="0"/>
              <a:pPr/>
              <a:t>21</a:t>
            </a:fld>
            <a:endParaRPr lang="en-US"/>
          </a:p>
        </p:txBody>
      </p:sp>
    </p:spTree>
    <p:extLst>
      <p:ext uri="{BB962C8B-B14F-4D97-AF65-F5344CB8AC3E}">
        <p14:creationId xmlns:p14="http://schemas.microsoft.com/office/powerpoint/2010/main" val="1286544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1" name="Text Placeholder 4">
            <a:extLst>
              <a:ext uri="{FF2B5EF4-FFF2-40B4-BE49-F238E27FC236}">
                <a16:creationId xmlns:a16="http://schemas.microsoft.com/office/drawing/2014/main" id="{B2E13F22-F438-447B-9E31-113A05DDB14B}"/>
              </a:ext>
            </a:extLst>
          </p:cNvPr>
          <p:cNvSpPr>
            <a:spLocks noGrp="1"/>
          </p:cNvSpPr>
          <p:nvPr>
            <p:ph type="body" sz="quarter" idx="17"/>
          </p:nvPr>
        </p:nvSpPr>
        <p:spPr>
          <a:xfrm>
            <a:off x="634800" y="2276475"/>
            <a:ext cx="10922400" cy="0"/>
          </a:xfrm>
          <a:prstGeom prst="rect">
            <a:avLst/>
          </a:prstGeom>
          <a:solidFill>
            <a:schemeClr val="tx2"/>
          </a:solidFill>
          <a:ln w="6350">
            <a:solidFill>
              <a:schemeClr val="tx2"/>
            </a:solidFill>
          </a:ln>
        </p:spPr>
        <p:txBody>
          <a:bodyPr/>
          <a:lstStyle>
            <a:lvl1pPr>
              <a:defRPr sz="100">
                <a:solidFill>
                  <a:schemeClr val="bg1">
                    <a:alpha val="0"/>
                  </a:schemeClr>
                </a:solidFill>
              </a:defRPr>
            </a:lvl1pPr>
          </a:lstStyle>
          <a:p>
            <a:pPr lvl="0"/>
            <a:endParaRPr lang="en-US"/>
          </a:p>
        </p:txBody>
      </p:sp>
      <p:sp>
        <p:nvSpPr>
          <p:cNvPr id="24" name="Text Placeholder 14">
            <a:extLst>
              <a:ext uri="{FF2B5EF4-FFF2-40B4-BE49-F238E27FC236}">
                <a16:creationId xmlns:a16="http://schemas.microsoft.com/office/drawing/2014/main" id="{CF761323-5A40-40BD-B2BA-F1C62F7A8127}"/>
              </a:ext>
            </a:extLst>
          </p:cNvPr>
          <p:cNvSpPr>
            <a:spLocks noGrp="1"/>
          </p:cNvSpPr>
          <p:nvPr>
            <p:ph type="body" sz="quarter" idx="12" hasCustomPrompt="1"/>
          </p:nvPr>
        </p:nvSpPr>
        <p:spPr>
          <a:xfrm>
            <a:off x="5154876" y="2454407"/>
            <a:ext cx="6402323" cy="974594"/>
          </a:xfrm>
          <a:prstGeom prst="rect">
            <a:avLst/>
          </a:prstGeom>
        </p:spPr>
        <p:txBody>
          <a:bodyPr anchor="t"/>
          <a:lstStyle>
            <a:lvl1pPr marL="0" indent="0">
              <a:lnSpc>
                <a:spcPct val="100000"/>
              </a:lnSpc>
              <a:spcBef>
                <a:spcPts val="0"/>
              </a:spcBef>
              <a:buNone/>
              <a:defRPr sz="4000">
                <a:solidFill>
                  <a:schemeClr val="tx2"/>
                </a:solidFill>
                <a:latin typeface="Lato Black" panose="020F0A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Title of cover page</a:t>
            </a:r>
          </a:p>
        </p:txBody>
      </p:sp>
      <p:sp>
        <p:nvSpPr>
          <p:cNvPr id="25" name="Text Placeholder 14">
            <a:extLst>
              <a:ext uri="{FF2B5EF4-FFF2-40B4-BE49-F238E27FC236}">
                <a16:creationId xmlns:a16="http://schemas.microsoft.com/office/drawing/2014/main" id="{5C9394B0-F116-4663-AED6-8458CF2E1C07}"/>
              </a:ext>
            </a:extLst>
          </p:cNvPr>
          <p:cNvSpPr>
            <a:spLocks noGrp="1"/>
          </p:cNvSpPr>
          <p:nvPr>
            <p:ph type="body" sz="quarter" idx="15" hasCustomPrompt="1"/>
          </p:nvPr>
        </p:nvSpPr>
        <p:spPr>
          <a:xfrm>
            <a:off x="5154876" y="1645920"/>
            <a:ext cx="6235848" cy="338551"/>
          </a:xfrm>
          <a:prstGeom prst="rect">
            <a:avLst/>
          </a:prstGeom>
        </p:spPr>
        <p:txBody>
          <a:bodyPr anchor="t"/>
          <a:lstStyle>
            <a:lvl1pPr marL="0" indent="0">
              <a:spcBef>
                <a:spcPts val="0"/>
              </a:spcBef>
              <a:buNone/>
              <a:defRPr sz="2400" i="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Business division</a:t>
            </a:r>
          </a:p>
        </p:txBody>
      </p:sp>
      <p:sp>
        <p:nvSpPr>
          <p:cNvPr id="26" name="Text Placeholder 14">
            <a:extLst>
              <a:ext uri="{FF2B5EF4-FFF2-40B4-BE49-F238E27FC236}">
                <a16:creationId xmlns:a16="http://schemas.microsoft.com/office/drawing/2014/main" id="{D93F88CC-E590-4A85-8CE7-7F8560D90F5F}"/>
              </a:ext>
            </a:extLst>
          </p:cNvPr>
          <p:cNvSpPr>
            <a:spLocks noGrp="1"/>
          </p:cNvSpPr>
          <p:nvPr>
            <p:ph type="body" sz="quarter" idx="14" hasCustomPrompt="1"/>
          </p:nvPr>
        </p:nvSpPr>
        <p:spPr>
          <a:xfrm>
            <a:off x="5154877" y="3507403"/>
            <a:ext cx="6235848" cy="472992"/>
          </a:xfrm>
          <a:prstGeom prst="rect">
            <a:avLst/>
          </a:prstGeom>
        </p:spPr>
        <p:txBody>
          <a:bodyPr anchor="t"/>
          <a:lstStyle>
            <a:lvl1pPr marL="0" indent="0">
              <a:spcBef>
                <a:spcPts val="0"/>
              </a:spcBef>
              <a:buNone/>
              <a:defRPr sz="2800" i="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Subheading of cover page</a:t>
            </a:r>
          </a:p>
        </p:txBody>
      </p:sp>
      <p:sp>
        <p:nvSpPr>
          <p:cNvPr id="27" name="Text Placeholder 14">
            <a:extLst>
              <a:ext uri="{FF2B5EF4-FFF2-40B4-BE49-F238E27FC236}">
                <a16:creationId xmlns:a16="http://schemas.microsoft.com/office/drawing/2014/main" id="{07A44A41-CE13-414F-A254-F2690F30E104}"/>
              </a:ext>
            </a:extLst>
          </p:cNvPr>
          <p:cNvSpPr>
            <a:spLocks noGrp="1"/>
          </p:cNvSpPr>
          <p:nvPr>
            <p:ph type="body" sz="quarter" idx="16" hasCustomPrompt="1"/>
          </p:nvPr>
        </p:nvSpPr>
        <p:spPr>
          <a:xfrm>
            <a:off x="5154877" y="5914309"/>
            <a:ext cx="2147444" cy="338551"/>
          </a:xfrm>
          <a:prstGeom prst="rect">
            <a:avLst/>
          </a:prstGeom>
        </p:spPr>
        <p:txBody>
          <a:bodyPr anchor="t"/>
          <a:lstStyle>
            <a:lvl1pPr marL="0" indent="0">
              <a:spcBef>
                <a:spcPts val="0"/>
              </a:spcBef>
              <a:buNone/>
              <a:defRPr sz="1600" i="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Date of presentation</a:t>
            </a:r>
          </a:p>
        </p:txBody>
      </p:sp>
      <p:sp>
        <p:nvSpPr>
          <p:cNvPr id="10" name="Rectangle 9">
            <a:extLst>
              <a:ext uri="{FF2B5EF4-FFF2-40B4-BE49-F238E27FC236}">
                <a16:creationId xmlns:a16="http://schemas.microsoft.com/office/drawing/2014/main" id="{27B74A17-7A45-404C-BCD5-DB3D201A1C4D}"/>
              </a:ext>
            </a:extLst>
          </p:cNvPr>
          <p:cNvSpPr/>
          <p:nvPr userDrawn="1"/>
        </p:nvSpPr>
        <p:spPr>
          <a:xfrm>
            <a:off x="9179169" y="0"/>
            <a:ext cx="3012831" cy="1406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E9959B6-2A50-4BF3-BBCB-3A5EBC420228}"/>
              </a:ext>
            </a:extLst>
          </p:cNvPr>
          <p:cNvSpPr/>
          <p:nvPr userDrawn="1"/>
        </p:nvSpPr>
        <p:spPr>
          <a:xfrm>
            <a:off x="0" y="6332660"/>
            <a:ext cx="1126901" cy="525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Text&#10;&#10;Description automatically generated with medium confidence">
            <a:extLst>
              <a:ext uri="{FF2B5EF4-FFF2-40B4-BE49-F238E27FC236}">
                <a16:creationId xmlns:a16="http://schemas.microsoft.com/office/drawing/2014/main" id="{77BC0DBD-3B0D-4350-AABF-A0F3C0C385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800" y="1112263"/>
            <a:ext cx="2276856" cy="877098"/>
          </a:xfrm>
          <a:prstGeom prst="rect">
            <a:avLst/>
          </a:prstGeom>
        </p:spPr>
      </p:pic>
    </p:spTree>
    <p:extLst>
      <p:ext uri="{BB962C8B-B14F-4D97-AF65-F5344CB8AC3E}">
        <p14:creationId xmlns:p14="http://schemas.microsoft.com/office/powerpoint/2010/main" val="2974185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213CB03-640E-6669-471F-12AD2AE6ED3D}"/>
              </a:ext>
            </a:extLst>
          </p:cNvPr>
          <p:cNvSpPr>
            <a:spLocks noGrp="1"/>
          </p:cNvSpPr>
          <p:nvPr>
            <p:ph type="body" sz="quarter" idx="20" hasCustomPrompt="1"/>
          </p:nvPr>
        </p:nvSpPr>
        <p:spPr>
          <a:xfrm>
            <a:off x="407221" y="1138518"/>
            <a:ext cx="3006126" cy="5171003"/>
          </a:xfrm>
          <a:prstGeom prst="rect">
            <a:avLst/>
          </a:prstGeom>
        </p:spPr>
        <p:txBody>
          <a:bodyPr lIns="0" tIns="0" rIns="0" bIns="0"/>
          <a:lstStyle>
            <a:lvl1pPr>
              <a:defRPr sz="1100">
                <a:solidFill>
                  <a:schemeClr val="tx1">
                    <a:lumMod val="75000"/>
                    <a:lumOff val="25000"/>
                  </a:schemeClr>
                </a:solidFill>
                <a:latin typeface="+mn-lt"/>
              </a:defRPr>
            </a:lvl1pPr>
            <a:lvl2pPr>
              <a:defRPr sz="1100">
                <a:solidFill>
                  <a:schemeClr val="tx1">
                    <a:lumMod val="75000"/>
                    <a:lumOff val="25000"/>
                  </a:schemeClr>
                </a:solidFill>
                <a:latin typeface="+mn-lt"/>
              </a:defRPr>
            </a:lvl2pPr>
            <a:lvl3pPr>
              <a:defRPr sz="1100">
                <a:solidFill>
                  <a:schemeClr val="tx1">
                    <a:lumMod val="75000"/>
                    <a:lumOff val="25000"/>
                  </a:schemeClr>
                </a:solidFill>
                <a:latin typeface="+mn-lt"/>
              </a:defRPr>
            </a:lvl3pPr>
            <a:lvl4pPr>
              <a:defRPr sz="1100">
                <a:solidFill>
                  <a:schemeClr val="tx1">
                    <a:lumMod val="75000"/>
                    <a:lumOff val="25000"/>
                  </a:schemeClr>
                </a:solidFill>
                <a:latin typeface="+mn-lt"/>
              </a:defRPr>
            </a:lvl4pPr>
            <a:lvl5pPr>
              <a:defRPr sz="1100">
                <a:solidFill>
                  <a:schemeClr val="tx1">
                    <a:lumMod val="75000"/>
                    <a:lumOff val="25000"/>
                  </a:schemeClr>
                </a:solidFill>
                <a:latin typeface="+mn-lt"/>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p>
        </p:txBody>
      </p:sp>
      <p:sp>
        <p:nvSpPr>
          <p:cNvPr id="23" name="Marcador de número de diapositiva 2">
            <a:extLst>
              <a:ext uri="{FF2B5EF4-FFF2-40B4-BE49-F238E27FC236}">
                <a16:creationId xmlns:a16="http://schemas.microsoft.com/office/drawing/2014/main" id="{BBB0FEA3-A194-17EC-DF0F-9052FE9B319A}"/>
              </a:ext>
            </a:extLst>
          </p:cNvPr>
          <p:cNvSpPr>
            <a:spLocks noGrp="1"/>
          </p:cNvSpPr>
          <p:nvPr>
            <p:ph type="sldNum" sz="quarter" idx="4"/>
          </p:nvPr>
        </p:nvSpPr>
        <p:spPr>
          <a:xfrm>
            <a:off x="11164831" y="6453338"/>
            <a:ext cx="619949" cy="240554"/>
          </a:xfrm>
          <a:prstGeom prst="rect">
            <a:avLst/>
          </a:prstGeom>
        </p:spPr>
        <p:txBody>
          <a:bodyPr/>
          <a:lstStyle>
            <a:lvl1pPr algn="r">
              <a:defRPr>
                <a:latin typeface="+mn-lt"/>
              </a:defRPr>
            </a:lvl1pPr>
          </a:lstStyle>
          <a:p>
            <a:fld id="{92A49E42-579D-0A4D-A382-D64C66A04E33}" type="slidenum">
              <a:rPr lang="es-ES" smtClean="0"/>
              <a:pPr/>
              <a:t>‹#›</a:t>
            </a:fld>
            <a:endParaRPr lang="es-ES"/>
          </a:p>
        </p:txBody>
      </p:sp>
      <p:sp>
        <p:nvSpPr>
          <p:cNvPr id="2" name="Text Placeholder 3">
            <a:extLst>
              <a:ext uri="{FF2B5EF4-FFF2-40B4-BE49-F238E27FC236}">
                <a16:creationId xmlns:a16="http://schemas.microsoft.com/office/drawing/2014/main" id="{BD9BD240-D157-0D3E-6DA9-506E885C6416}"/>
              </a:ext>
            </a:extLst>
          </p:cNvPr>
          <p:cNvSpPr>
            <a:spLocks noGrp="1"/>
          </p:cNvSpPr>
          <p:nvPr>
            <p:ph type="body" sz="quarter" idx="21" hasCustomPrompt="1"/>
          </p:nvPr>
        </p:nvSpPr>
        <p:spPr>
          <a:xfrm>
            <a:off x="3636196" y="1138518"/>
            <a:ext cx="3006126" cy="5171003"/>
          </a:xfrm>
          <a:prstGeom prst="rect">
            <a:avLst/>
          </a:prstGeom>
        </p:spPr>
        <p:txBody>
          <a:bodyPr lIns="0" tIns="0" rIns="0" bIns="0"/>
          <a:lstStyle>
            <a:lvl1pPr>
              <a:defRPr sz="1100">
                <a:solidFill>
                  <a:schemeClr val="tx1">
                    <a:lumMod val="75000"/>
                    <a:lumOff val="25000"/>
                  </a:schemeClr>
                </a:solidFill>
                <a:latin typeface="+mn-lt"/>
              </a:defRPr>
            </a:lvl1pPr>
            <a:lvl2pPr>
              <a:defRPr sz="1100">
                <a:solidFill>
                  <a:schemeClr val="tx1">
                    <a:lumMod val="75000"/>
                    <a:lumOff val="25000"/>
                  </a:schemeClr>
                </a:solidFill>
                <a:latin typeface="+mn-lt"/>
              </a:defRPr>
            </a:lvl2pPr>
            <a:lvl3pPr>
              <a:defRPr sz="1100">
                <a:solidFill>
                  <a:schemeClr val="tx1">
                    <a:lumMod val="75000"/>
                    <a:lumOff val="25000"/>
                  </a:schemeClr>
                </a:solidFill>
                <a:latin typeface="+mn-lt"/>
              </a:defRPr>
            </a:lvl3pPr>
            <a:lvl4pPr>
              <a:defRPr sz="1100">
                <a:solidFill>
                  <a:schemeClr val="tx1">
                    <a:lumMod val="75000"/>
                    <a:lumOff val="25000"/>
                  </a:schemeClr>
                </a:solidFill>
                <a:latin typeface="+mn-lt"/>
              </a:defRPr>
            </a:lvl4pPr>
            <a:lvl5pPr>
              <a:defRPr sz="1100">
                <a:solidFill>
                  <a:schemeClr val="tx1">
                    <a:lumMod val="75000"/>
                    <a:lumOff val="25000"/>
                  </a:schemeClr>
                </a:solidFill>
                <a:latin typeface="+mn-lt"/>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p>
        </p:txBody>
      </p:sp>
      <p:sp>
        <p:nvSpPr>
          <p:cNvPr id="5" name="Text Placeholder 3">
            <a:extLst>
              <a:ext uri="{FF2B5EF4-FFF2-40B4-BE49-F238E27FC236}">
                <a16:creationId xmlns:a16="http://schemas.microsoft.com/office/drawing/2014/main" id="{8C10F75A-F9FE-27A4-9F77-BAA68F1C494E}"/>
              </a:ext>
            </a:extLst>
          </p:cNvPr>
          <p:cNvSpPr>
            <a:spLocks noGrp="1"/>
          </p:cNvSpPr>
          <p:nvPr>
            <p:ph type="body" sz="quarter" idx="22" hasCustomPrompt="1"/>
          </p:nvPr>
        </p:nvSpPr>
        <p:spPr>
          <a:xfrm>
            <a:off x="6865170" y="1138518"/>
            <a:ext cx="3006126" cy="5171003"/>
          </a:xfrm>
          <a:prstGeom prst="rect">
            <a:avLst/>
          </a:prstGeom>
        </p:spPr>
        <p:txBody>
          <a:bodyPr lIns="0" tIns="0" rIns="0" bIns="0"/>
          <a:lstStyle>
            <a:lvl1pPr>
              <a:defRPr sz="1100">
                <a:solidFill>
                  <a:schemeClr val="tx1">
                    <a:lumMod val="75000"/>
                    <a:lumOff val="25000"/>
                  </a:schemeClr>
                </a:solidFill>
                <a:latin typeface="+mn-lt"/>
              </a:defRPr>
            </a:lvl1pPr>
            <a:lvl2pPr>
              <a:defRPr sz="1100">
                <a:solidFill>
                  <a:schemeClr val="tx1">
                    <a:lumMod val="75000"/>
                    <a:lumOff val="25000"/>
                  </a:schemeClr>
                </a:solidFill>
                <a:latin typeface="+mn-lt"/>
              </a:defRPr>
            </a:lvl2pPr>
            <a:lvl3pPr>
              <a:defRPr sz="1100">
                <a:solidFill>
                  <a:schemeClr val="tx1">
                    <a:lumMod val="75000"/>
                    <a:lumOff val="25000"/>
                  </a:schemeClr>
                </a:solidFill>
                <a:latin typeface="+mn-lt"/>
              </a:defRPr>
            </a:lvl3pPr>
            <a:lvl4pPr>
              <a:defRPr sz="1100">
                <a:solidFill>
                  <a:schemeClr val="tx1">
                    <a:lumMod val="75000"/>
                    <a:lumOff val="25000"/>
                  </a:schemeClr>
                </a:solidFill>
                <a:latin typeface="+mn-lt"/>
              </a:defRPr>
            </a:lvl4pPr>
            <a:lvl5pPr>
              <a:defRPr sz="1100">
                <a:solidFill>
                  <a:schemeClr val="tx1">
                    <a:lumMod val="75000"/>
                    <a:lumOff val="25000"/>
                  </a:schemeClr>
                </a:solidFill>
                <a:latin typeface="+mn-lt"/>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p>
        </p:txBody>
      </p:sp>
      <p:sp>
        <p:nvSpPr>
          <p:cNvPr id="3" name="Title 20">
            <a:extLst>
              <a:ext uri="{FF2B5EF4-FFF2-40B4-BE49-F238E27FC236}">
                <a16:creationId xmlns:a16="http://schemas.microsoft.com/office/drawing/2014/main" id="{89219FEA-B435-5D8C-A51F-2931121E101C}"/>
              </a:ext>
            </a:extLst>
          </p:cNvPr>
          <p:cNvSpPr>
            <a:spLocks noGrp="1"/>
          </p:cNvSpPr>
          <p:nvPr>
            <p:ph type="title" hasCustomPrompt="1"/>
          </p:nvPr>
        </p:nvSpPr>
        <p:spPr>
          <a:xfrm>
            <a:off x="406799" y="265346"/>
            <a:ext cx="9965366" cy="505294"/>
          </a:xfrm>
        </p:spPr>
        <p:txBody>
          <a:bodyPr anchor="ctr" anchorCtr="0"/>
          <a:lstStyle/>
          <a:p>
            <a:r>
              <a:rPr lang="en-GB"/>
              <a:t>Click to edit Master title style</a:t>
            </a:r>
            <a:endParaRPr lang="en-US"/>
          </a:p>
        </p:txBody>
      </p:sp>
      <p:cxnSp>
        <p:nvCxnSpPr>
          <p:cNvPr id="6" name="Conector recto 17">
            <a:extLst>
              <a:ext uri="{FF2B5EF4-FFF2-40B4-BE49-F238E27FC236}">
                <a16:creationId xmlns:a16="http://schemas.microsoft.com/office/drawing/2014/main" id="{001E2F75-936D-1534-D390-B925C5392227}"/>
              </a:ext>
            </a:extLst>
          </p:cNvPr>
          <p:cNvCxnSpPr>
            <a:cxnSpLocks/>
          </p:cNvCxnSpPr>
          <p:nvPr userDrawn="1"/>
        </p:nvCxnSpPr>
        <p:spPr>
          <a:xfrm>
            <a:off x="395847" y="770640"/>
            <a:ext cx="1138893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436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213CB03-640E-6669-471F-12AD2AE6ED3D}"/>
              </a:ext>
            </a:extLst>
          </p:cNvPr>
          <p:cNvSpPr>
            <a:spLocks noGrp="1"/>
          </p:cNvSpPr>
          <p:nvPr>
            <p:ph type="body" sz="quarter" idx="20" hasCustomPrompt="1"/>
          </p:nvPr>
        </p:nvSpPr>
        <p:spPr>
          <a:xfrm>
            <a:off x="407221" y="1138506"/>
            <a:ext cx="3006126" cy="5171015"/>
          </a:xfrm>
          <a:prstGeom prst="rect">
            <a:avLst/>
          </a:prstGeom>
        </p:spPr>
        <p:txBody>
          <a:bodyPr lIns="0" tIns="0" rIns="0" bIns="0"/>
          <a:lstStyle>
            <a:lvl1pPr>
              <a:defRPr sz="1100">
                <a:solidFill>
                  <a:schemeClr val="tx1">
                    <a:lumMod val="75000"/>
                    <a:lumOff val="25000"/>
                  </a:schemeClr>
                </a:solidFill>
                <a:latin typeface="+mn-lt"/>
              </a:defRPr>
            </a:lvl1pPr>
            <a:lvl2pPr>
              <a:defRPr sz="1100">
                <a:solidFill>
                  <a:schemeClr val="tx1">
                    <a:lumMod val="75000"/>
                    <a:lumOff val="25000"/>
                  </a:schemeClr>
                </a:solidFill>
                <a:latin typeface="+mn-lt"/>
              </a:defRPr>
            </a:lvl2pPr>
            <a:lvl3pPr>
              <a:defRPr sz="1100">
                <a:solidFill>
                  <a:schemeClr val="tx1">
                    <a:lumMod val="75000"/>
                    <a:lumOff val="25000"/>
                  </a:schemeClr>
                </a:solidFill>
                <a:latin typeface="+mn-lt"/>
              </a:defRPr>
            </a:lvl3pPr>
            <a:lvl4pPr>
              <a:defRPr sz="1100">
                <a:solidFill>
                  <a:schemeClr val="tx1">
                    <a:lumMod val="75000"/>
                    <a:lumOff val="25000"/>
                  </a:schemeClr>
                </a:solidFill>
                <a:latin typeface="+mn-lt"/>
              </a:defRPr>
            </a:lvl4pPr>
            <a:lvl5pPr>
              <a:defRPr sz="1100">
                <a:solidFill>
                  <a:schemeClr val="tx1">
                    <a:lumMod val="75000"/>
                    <a:lumOff val="25000"/>
                  </a:schemeClr>
                </a:solidFill>
                <a:latin typeface="+mn-lt"/>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p>
        </p:txBody>
      </p:sp>
      <p:sp>
        <p:nvSpPr>
          <p:cNvPr id="7" name="Picture Placeholder 6">
            <a:extLst>
              <a:ext uri="{FF2B5EF4-FFF2-40B4-BE49-F238E27FC236}">
                <a16:creationId xmlns:a16="http://schemas.microsoft.com/office/drawing/2014/main" id="{39CEEF4A-7598-08FC-4508-B7EB08BD0A5A}"/>
              </a:ext>
            </a:extLst>
          </p:cNvPr>
          <p:cNvSpPr>
            <a:spLocks noGrp="1"/>
          </p:cNvSpPr>
          <p:nvPr>
            <p:ph type="pic" sz="quarter" idx="13" hasCustomPrompt="1"/>
          </p:nvPr>
        </p:nvSpPr>
        <p:spPr>
          <a:xfrm>
            <a:off x="3719755" y="1138517"/>
            <a:ext cx="8065026" cy="5170803"/>
          </a:xfrm>
          <a:prstGeom prst="roundRect">
            <a:avLst>
              <a:gd name="adj" fmla="val 1974"/>
            </a:avLst>
          </a:prstGeom>
        </p:spPr>
        <p:txBody>
          <a:bodyPr/>
          <a:lstStyle/>
          <a:p>
            <a:r>
              <a:rPr lang="en-US"/>
              <a:t>Click on the icon to add an image</a:t>
            </a:r>
          </a:p>
        </p:txBody>
      </p:sp>
      <p:sp>
        <p:nvSpPr>
          <p:cNvPr id="23" name="Marcador de número de diapositiva 2">
            <a:extLst>
              <a:ext uri="{FF2B5EF4-FFF2-40B4-BE49-F238E27FC236}">
                <a16:creationId xmlns:a16="http://schemas.microsoft.com/office/drawing/2014/main" id="{BBB0FEA3-A194-17EC-DF0F-9052FE9B319A}"/>
              </a:ext>
            </a:extLst>
          </p:cNvPr>
          <p:cNvSpPr>
            <a:spLocks noGrp="1"/>
          </p:cNvSpPr>
          <p:nvPr>
            <p:ph type="sldNum" sz="quarter" idx="4"/>
          </p:nvPr>
        </p:nvSpPr>
        <p:spPr>
          <a:xfrm>
            <a:off x="11164831" y="6453338"/>
            <a:ext cx="619949" cy="240554"/>
          </a:xfrm>
          <a:prstGeom prst="rect">
            <a:avLst/>
          </a:prstGeom>
        </p:spPr>
        <p:txBody>
          <a:bodyPr/>
          <a:lstStyle>
            <a:lvl1pPr algn="r">
              <a:defRPr>
                <a:latin typeface="+mn-lt"/>
              </a:defRPr>
            </a:lvl1pPr>
          </a:lstStyle>
          <a:p>
            <a:fld id="{92A49E42-579D-0A4D-A382-D64C66A04E33}" type="slidenum">
              <a:rPr lang="es-ES" smtClean="0"/>
              <a:pPr/>
              <a:t>‹#›</a:t>
            </a:fld>
            <a:endParaRPr lang="es-ES"/>
          </a:p>
        </p:txBody>
      </p:sp>
      <p:sp>
        <p:nvSpPr>
          <p:cNvPr id="2" name="Title 20">
            <a:extLst>
              <a:ext uri="{FF2B5EF4-FFF2-40B4-BE49-F238E27FC236}">
                <a16:creationId xmlns:a16="http://schemas.microsoft.com/office/drawing/2014/main" id="{B79B5114-61BB-C45E-E021-547B05EE8E25}"/>
              </a:ext>
            </a:extLst>
          </p:cNvPr>
          <p:cNvSpPr>
            <a:spLocks noGrp="1"/>
          </p:cNvSpPr>
          <p:nvPr>
            <p:ph type="title" hasCustomPrompt="1"/>
          </p:nvPr>
        </p:nvSpPr>
        <p:spPr>
          <a:xfrm>
            <a:off x="406799" y="265346"/>
            <a:ext cx="9965366" cy="505294"/>
          </a:xfrm>
        </p:spPr>
        <p:txBody>
          <a:bodyPr anchor="ctr" anchorCtr="0"/>
          <a:lstStyle/>
          <a:p>
            <a:r>
              <a:rPr lang="en-GB"/>
              <a:t>Click to edit Master title style</a:t>
            </a:r>
            <a:endParaRPr lang="en-US"/>
          </a:p>
        </p:txBody>
      </p:sp>
      <p:cxnSp>
        <p:nvCxnSpPr>
          <p:cNvPr id="3" name="Conector recto 17">
            <a:extLst>
              <a:ext uri="{FF2B5EF4-FFF2-40B4-BE49-F238E27FC236}">
                <a16:creationId xmlns:a16="http://schemas.microsoft.com/office/drawing/2014/main" id="{3501B1E7-5F0B-E093-B06A-6C259FC1417D}"/>
              </a:ext>
            </a:extLst>
          </p:cNvPr>
          <p:cNvCxnSpPr>
            <a:cxnSpLocks/>
          </p:cNvCxnSpPr>
          <p:nvPr userDrawn="1"/>
        </p:nvCxnSpPr>
        <p:spPr>
          <a:xfrm>
            <a:off x="395847" y="770640"/>
            <a:ext cx="1138893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436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9 Marcador de texto">
            <a:extLst>
              <a:ext uri="{FF2B5EF4-FFF2-40B4-BE49-F238E27FC236}">
                <a16:creationId xmlns:a16="http://schemas.microsoft.com/office/drawing/2014/main" id="{C5730698-EE2F-48E6-829A-0F1E5E6BE097}"/>
              </a:ext>
            </a:extLst>
          </p:cNvPr>
          <p:cNvSpPr>
            <a:spLocks noGrp="1"/>
          </p:cNvSpPr>
          <p:nvPr>
            <p:ph type="body" sz="quarter" idx="13" hasCustomPrompt="1"/>
          </p:nvPr>
        </p:nvSpPr>
        <p:spPr>
          <a:xfrm>
            <a:off x="413156" y="6454774"/>
            <a:ext cx="4515526" cy="403225"/>
          </a:xfrm>
          <a:prstGeom prst="rect">
            <a:avLst/>
          </a:prstGeom>
        </p:spPr>
        <p:txBody>
          <a:bodyPr lIns="0" tIns="0" rIns="0" bIns="0" anchor="t" anchorCtr="0"/>
          <a:lstStyle>
            <a:lvl1pPr marL="0" indent="0">
              <a:buNone/>
              <a:defRPr kumimoji="0" lang="en-GB" sz="800" b="0" i="1" u="none" strike="noStrike" kern="1200" cap="none" spc="0" normalizeH="0" baseline="0" dirty="0">
                <a:ln>
                  <a:noFill/>
                </a:ln>
                <a:solidFill>
                  <a:schemeClr val="accent5"/>
                </a:solidFill>
                <a:effectLst/>
                <a:uLnTx/>
                <a:uFillTx/>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a:defRPr>
                <a:solidFill>
                  <a:srgbClr val="6B882B"/>
                </a:solidFill>
              </a:defRPr>
            </a:lvl2pPr>
            <a:lvl3pPr>
              <a:defRPr>
                <a:solidFill>
                  <a:srgbClr val="6B882B"/>
                </a:solidFill>
              </a:defRPr>
            </a:lvl3pPr>
            <a:lvl4pPr>
              <a:defRPr>
                <a:solidFill>
                  <a:srgbClr val="6B882B"/>
                </a:solidFill>
              </a:defRPr>
            </a:lvl4pPr>
            <a:lvl5pPr>
              <a:defRPr>
                <a:solidFill>
                  <a:srgbClr val="6B882B"/>
                </a:solidFill>
              </a:defRPr>
            </a:lvl5pPr>
          </a:lstStyle>
          <a:p>
            <a:pPr lvl="0"/>
            <a:r>
              <a:rPr lang="es-ES"/>
              <a:t>* </a:t>
            </a:r>
            <a:r>
              <a:rPr lang="es-ES" err="1"/>
              <a:t>Click</a:t>
            </a:r>
            <a:r>
              <a:rPr lang="es-ES"/>
              <a:t> </a:t>
            </a:r>
            <a:r>
              <a:rPr lang="es-ES" err="1"/>
              <a:t>for</a:t>
            </a:r>
            <a:r>
              <a:rPr lang="es-ES"/>
              <a:t> </a:t>
            </a:r>
            <a:r>
              <a:rPr lang="es-ES" err="1"/>
              <a:t>clarification</a:t>
            </a:r>
            <a:r>
              <a:rPr lang="es-ES"/>
              <a:t> </a:t>
            </a:r>
            <a:r>
              <a:rPr lang="es-ES" err="1"/>
              <a:t>footer</a:t>
            </a:r>
            <a:endParaRPr lang="en-GB"/>
          </a:p>
        </p:txBody>
      </p:sp>
      <p:sp>
        <p:nvSpPr>
          <p:cNvPr id="5" name="Slide Number Placeholder 4">
            <a:extLst>
              <a:ext uri="{FF2B5EF4-FFF2-40B4-BE49-F238E27FC236}">
                <a16:creationId xmlns:a16="http://schemas.microsoft.com/office/drawing/2014/main" id="{071BE494-6C61-1C64-8844-0BFFCF3929A9}"/>
              </a:ext>
            </a:extLst>
          </p:cNvPr>
          <p:cNvSpPr>
            <a:spLocks noGrp="1"/>
          </p:cNvSpPr>
          <p:nvPr>
            <p:ph type="sldNum" sz="quarter" idx="16"/>
          </p:nvPr>
        </p:nvSpPr>
        <p:spPr/>
        <p:txBody>
          <a:bodyPr/>
          <a:lstStyle/>
          <a:p>
            <a:fld id="{370654C4-BFE8-FB48-BCB0-24DEFEF3CA44}" type="slidenum">
              <a:rPr lang="en-US" smtClean="0"/>
              <a:pPr/>
              <a:t>‹#›</a:t>
            </a:fld>
            <a:endParaRPr lang="en-US"/>
          </a:p>
        </p:txBody>
      </p:sp>
      <p:sp>
        <p:nvSpPr>
          <p:cNvPr id="4" name="Table Placeholder 3">
            <a:extLst>
              <a:ext uri="{FF2B5EF4-FFF2-40B4-BE49-F238E27FC236}">
                <a16:creationId xmlns:a16="http://schemas.microsoft.com/office/drawing/2014/main" id="{2DB61EA2-395B-CDBE-0DDB-9404BE58EC2B}"/>
              </a:ext>
            </a:extLst>
          </p:cNvPr>
          <p:cNvSpPr>
            <a:spLocks noGrp="1"/>
          </p:cNvSpPr>
          <p:nvPr>
            <p:ph type="tbl" sz="quarter" idx="17"/>
          </p:nvPr>
        </p:nvSpPr>
        <p:spPr>
          <a:xfrm>
            <a:off x="412750" y="1147484"/>
            <a:ext cx="11372850" cy="5162829"/>
          </a:xfrm>
        </p:spPr>
        <p:txBody>
          <a:bodyPr/>
          <a:lstStyle/>
          <a:p>
            <a:endParaRPr lang="en-US"/>
          </a:p>
        </p:txBody>
      </p:sp>
      <p:sp>
        <p:nvSpPr>
          <p:cNvPr id="3" name="Title 20">
            <a:extLst>
              <a:ext uri="{FF2B5EF4-FFF2-40B4-BE49-F238E27FC236}">
                <a16:creationId xmlns:a16="http://schemas.microsoft.com/office/drawing/2014/main" id="{EEB3CD1C-8392-EF2A-3309-87B7A1B22A3C}"/>
              </a:ext>
            </a:extLst>
          </p:cNvPr>
          <p:cNvSpPr>
            <a:spLocks noGrp="1"/>
          </p:cNvSpPr>
          <p:nvPr>
            <p:ph type="title" hasCustomPrompt="1"/>
          </p:nvPr>
        </p:nvSpPr>
        <p:spPr>
          <a:xfrm>
            <a:off x="406799" y="265346"/>
            <a:ext cx="9965366" cy="505294"/>
          </a:xfrm>
        </p:spPr>
        <p:txBody>
          <a:bodyPr anchor="ctr" anchorCtr="0"/>
          <a:lstStyle/>
          <a:p>
            <a:r>
              <a:rPr lang="en-GB"/>
              <a:t>Click to edit Master title style</a:t>
            </a:r>
            <a:endParaRPr lang="en-US"/>
          </a:p>
        </p:txBody>
      </p:sp>
      <p:cxnSp>
        <p:nvCxnSpPr>
          <p:cNvPr id="7" name="Conector recto 17">
            <a:extLst>
              <a:ext uri="{FF2B5EF4-FFF2-40B4-BE49-F238E27FC236}">
                <a16:creationId xmlns:a16="http://schemas.microsoft.com/office/drawing/2014/main" id="{62FC03AE-6799-5705-777F-3476D96FCC99}"/>
              </a:ext>
            </a:extLst>
          </p:cNvPr>
          <p:cNvCxnSpPr>
            <a:cxnSpLocks/>
          </p:cNvCxnSpPr>
          <p:nvPr userDrawn="1"/>
        </p:nvCxnSpPr>
        <p:spPr>
          <a:xfrm>
            <a:off x="395847" y="770640"/>
            <a:ext cx="1138893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30169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3531F1D-68D3-F018-376E-EB795F473F3B}"/>
              </a:ext>
            </a:extLst>
          </p:cNvPr>
          <p:cNvSpPr>
            <a:spLocks noGrp="1"/>
          </p:cNvSpPr>
          <p:nvPr>
            <p:ph type="body" sz="quarter" idx="18"/>
          </p:nvPr>
        </p:nvSpPr>
        <p:spPr>
          <a:xfrm>
            <a:off x="406400" y="5586413"/>
            <a:ext cx="11379200" cy="723900"/>
          </a:xfrm>
          <a:solidFill>
            <a:schemeClr val="accent3"/>
          </a:solidFill>
        </p:spPr>
        <p:txBody>
          <a:bodyPr lIns="144000" tIns="0" rIns="144000" anchor="ctr" anchorCtr="1"/>
          <a:lstStyle>
            <a:lvl1pPr>
              <a:lnSpc>
                <a:spcPct val="90000"/>
              </a:lnSpc>
              <a:spcBef>
                <a:spcPts val="0"/>
              </a:spcBef>
              <a:defRPr sz="1800">
                <a:solidFill>
                  <a:schemeClr val="bg1"/>
                </a:solidFill>
              </a:defRPr>
            </a:lvl1pPr>
          </a:lstStyle>
          <a:p>
            <a:pPr lvl="0"/>
            <a:r>
              <a:rPr lang="en-GB"/>
              <a:t>Click to edit Master text styles</a:t>
            </a:r>
          </a:p>
        </p:txBody>
      </p:sp>
      <p:sp>
        <p:nvSpPr>
          <p:cNvPr id="6" name="9 Marcador de texto">
            <a:extLst>
              <a:ext uri="{FF2B5EF4-FFF2-40B4-BE49-F238E27FC236}">
                <a16:creationId xmlns:a16="http://schemas.microsoft.com/office/drawing/2014/main" id="{C5730698-EE2F-48E6-829A-0F1E5E6BE097}"/>
              </a:ext>
            </a:extLst>
          </p:cNvPr>
          <p:cNvSpPr>
            <a:spLocks noGrp="1"/>
          </p:cNvSpPr>
          <p:nvPr>
            <p:ph type="body" sz="quarter" idx="13" hasCustomPrompt="1"/>
          </p:nvPr>
        </p:nvSpPr>
        <p:spPr>
          <a:xfrm>
            <a:off x="413156" y="6454774"/>
            <a:ext cx="4515526" cy="403225"/>
          </a:xfrm>
          <a:prstGeom prst="rect">
            <a:avLst/>
          </a:prstGeom>
        </p:spPr>
        <p:txBody>
          <a:bodyPr lIns="0" tIns="0" rIns="0" bIns="0" anchor="t" anchorCtr="0"/>
          <a:lstStyle>
            <a:lvl1pPr marL="0" indent="0">
              <a:buNone/>
              <a:defRPr kumimoji="0" lang="en-GB" sz="800" b="0" i="1" u="none" strike="noStrike" kern="1200" cap="none" spc="0" normalizeH="0" baseline="0" dirty="0">
                <a:ln>
                  <a:noFill/>
                </a:ln>
                <a:solidFill>
                  <a:schemeClr val="accent5"/>
                </a:solidFill>
                <a:effectLst/>
                <a:uLnTx/>
                <a:uFillTx/>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a:defRPr>
                <a:solidFill>
                  <a:srgbClr val="6B882B"/>
                </a:solidFill>
              </a:defRPr>
            </a:lvl2pPr>
            <a:lvl3pPr>
              <a:defRPr>
                <a:solidFill>
                  <a:srgbClr val="6B882B"/>
                </a:solidFill>
              </a:defRPr>
            </a:lvl3pPr>
            <a:lvl4pPr>
              <a:defRPr>
                <a:solidFill>
                  <a:srgbClr val="6B882B"/>
                </a:solidFill>
              </a:defRPr>
            </a:lvl4pPr>
            <a:lvl5pPr>
              <a:defRPr>
                <a:solidFill>
                  <a:srgbClr val="6B882B"/>
                </a:solidFill>
              </a:defRPr>
            </a:lvl5pPr>
          </a:lstStyle>
          <a:p>
            <a:pPr lvl="0"/>
            <a:r>
              <a:rPr lang="es-ES"/>
              <a:t>* </a:t>
            </a:r>
            <a:r>
              <a:rPr lang="es-ES" err="1"/>
              <a:t>Click</a:t>
            </a:r>
            <a:r>
              <a:rPr lang="es-ES"/>
              <a:t> </a:t>
            </a:r>
            <a:r>
              <a:rPr lang="es-ES" err="1"/>
              <a:t>for</a:t>
            </a:r>
            <a:r>
              <a:rPr lang="es-ES"/>
              <a:t> </a:t>
            </a:r>
            <a:r>
              <a:rPr lang="es-ES" err="1"/>
              <a:t>clarification</a:t>
            </a:r>
            <a:r>
              <a:rPr lang="es-ES"/>
              <a:t> </a:t>
            </a:r>
            <a:r>
              <a:rPr lang="es-ES" err="1"/>
              <a:t>footer</a:t>
            </a:r>
            <a:endParaRPr lang="en-GB"/>
          </a:p>
        </p:txBody>
      </p:sp>
      <p:sp>
        <p:nvSpPr>
          <p:cNvPr id="5" name="Slide Number Placeholder 4">
            <a:extLst>
              <a:ext uri="{FF2B5EF4-FFF2-40B4-BE49-F238E27FC236}">
                <a16:creationId xmlns:a16="http://schemas.microsoft.com/office/drawing/2014/main" id="{071BE494-6C61-1C64-8844-0BFFCF3929A9}"/>
              </a:ext>
            </a:extLst>
          </p:cNvPr>
          <p:cNvSpPr>
            <a:spLocks noGrp="1"/>
          </p:cNvSpPr>
          <p:nvPr>
            <p:ph type="sldNum" sz="quarter" idx="16"/>
          </p:nvPr>
        </p:nvSpPr>
        <p:spPr/>
        <p:txBody>
          <a:bodyPr/>
          <a:lstStyle/>
          <a:p>
            <a:fld id="{370654C4-BFE8-FB48-BCB0-24DEFEF3CA44}" type="slidenum">
              <a:rPr lang="en-US" smtClean="0"/>
              <a:pPr/>
              <a:t>‹#›</a:t>
            </a:fld>
            <a:endParaRPr lang="en-US"/>
          </a:p>
        </p:txBody>
      </p:sp>
      <p:sp>
        <p:nvSpPr>
          <p:cNvPr id="11" name="Chart Placeholder 10">
            <a:extLst>
              <a:ext uri="{FF2B5EF4-FFF2-40B4-BE49-F238E27FC236}">
                <a16:creationId xmlns:a16="http://schemas.microsoft.com/office/drawing/2014/main" id="{7E992A42-F35F-42DD-40D0-7E6628866775}"/>
              </a:ext>
            </a:extLst>
          </p:cNvPr>
          <p:cNvSpPr>
            <a:spLocks noGrp="1"/>
          </p:cNvSpPr>
          <p:nvPr>
            <p:ph type="chart" sz="quarter" idx="19"/>
          </p:nvPr>
        </p:nvSpPr>
        <p:spPr>
          <a:xfrm>
            <a:off x="406400" y="1147482"/>
            <a:ext cx="11379200" cy="4438931"/>
          </a:xfrm>
        </p:spPr>
        <p:txBody>
          <a:bodyPr/>
          <a:lstStyle/>
          <a:p>
            <a:endParaRPr lang="en-US"/>
          </a:p>
        </p:txBody>
      </p:sp>
      <p:sp>
        <p:nvSpPr>
          <p:cNvPr id="3" name="Title 20">
            <a:extLst>
              <a:ext uri="{FF2B5EF4-FFF2-40B4-BE49-F238E27FC236}">
                <a16:creationId xmlns:a16="http://schemas.microsoft.com/office/drawing/2014/main" id="{23FBDC14-822E-77EF-1940-29F31B1C8D6C}"/>
              </a:ext>
            </a:extLst>
          </p:cNvPr>
          <p:cNvSpPr>
            <a:spLocks noGrp="1"/>
          </p:cNvSpPr>
          <p:nvPr>
            <p:ph type="title" hasCustomPrompt="1"/>
          </p:nvPr>
        </p:nvSpPr>
        <p:spPr>
          <a:xfrm>
            <a:off x="406799" y="265346"/>
            <a:ext cx="9965366" cy="505294"/>
          </a:xfrm>
        </p:spPr>
        <p:txBody>
          <a:bodyPr anchor="ctr" anchorCtr="0"/>
          <a:lstStyle/>
          <a:p>
            <a:r>
              <a:rPr lang="en-GB"/>
              <a:t>Click to edit Master title style</a:t>
            </a:r>
            <a:endParaRPr lang="en-US"/>
          </a:p>
        </p:txBody>
      </p:sp>
      <p:cxnSp>
        <p:nvCxnSpPr>
          <p:cNvPr id="4" name="Conector recto 17">
            <a:extLst>
              <a:ext uri="{FF2B5EF4-FFF2-40B4-BE49-F238E27FC236}">
                <a16:creationId xmlns:a16="http://schemas.microsoft.com/office/drawing/2014/main" id="{0C711857-1C06-775E-BE72-F54FAF518492}"/>
              </a:ext>
            </a:extLst>
          </p:cNvPr>
          <p:cNvCxnSpPr>
            <a:cxnSpLocks/>
          </p:cNvCxnSpPr>
          <p:nvPr userDrawn="1"/>
        </p:nvCxnSpPr>
        <p:spPr>
          <a:xfrm>
            <a:off x="395847" y="770640"/>
            <a:ext cx="1138893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93399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and Graph">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3531F1D-68D3-F018-376E-EB795F473F3B}"/>
              </a:ext>
            </a:extLst>
          </p:cNvPr>
          <p:cNvSpPr>
            <a:spLocks noGrp="1"/>
          </p:cNvSpPr>
          <p:nvPr>
            <p:ph type="body" sz="quarter" idx="18"/>
          </p:nvPr>
        </p:nvSpPr>
        <p:spPr>
          <a:xfrm>
            <a:off x="406400" y="5586413"/>
            <a:ext cx="11379200" cy="723900"/>
          </a:xfrm>
          <a:solidFill>
            <a:schemeClr val="accent3"/>
          </a:solidFill>
        </p:spPr>
        <p:txBody>
          <a:bodyPr lIns="144000" tIns="0" rIns="144000" anchor="ctr" anchorCtr="1"/>
          <a:lstStyle>
            <a:lvl1pPr>
              <a:lnSpc>
                <a:spcPct val="90000"/>
              </a:lnSpc>
              <a:spcBef>
                <a:spcPts val="0"/>
              </a:spcBef>
              <a:defRPr sz="1800">
                <a:solidFill>
                  <a:schemeClr val="bg1"/>
                </a:solidFill>
              </a:defRPr>
            </a:lvl1pPr>
          </a:lstStyle>
          <a:p>
            <a:pPr lvl="0"/>
            <a:r>
              <a:rPr lang="en-GB"/>
              <a:t>Click to edit Master text styles</a:t>
            </a:r>
          </a:p>
        </p:txBody>
      </p:sp>
      <p:sp>
        <p:nvSpPr>
          <p:cNvPr id="6" name="9 Marcador de texto">
            <a:extLst>
              <a:ext uri="{FF2B5EF4-FFF2-40B4-BE49-F238E27FC236}">
                <a16:creationId xmlns:a16="http://schemas.microsoft.com/office/drawing/2014/main" id="{C5730698-EE2F-48E6-829A-0F1E5E6BE097}"/>
              </a:ext>
            </a:extLst>
          </p:cNvPr>
          <p:cNvSpPr>
            <a:spLocks noGrp="1"/>
          </p:cNvSpPr>
          <p:nvPr>
            <p:ph type="body" sz="quarter" idx="13" hasCustomPrompt="1"/>
          </p:nvPr>
        </p:nvSpPr>
        <p:spPr>
          <a:xfrm>
            <a:off x="413156" y="6454774"/>
            <a:ext cx="4515526" cy="403225"/>
          </a:xfrm>
          <a:prstGeom prst="rect">
            <a:avLst/>
          </a:prstGeom>
        </p:spPr>
        <p:txBody>
          <a:bodyPr lIns="0" tIns="0" rIns="0" bIns="0" anchor="t" anchorCtr="0"/>
          <a:lstStyle>
            <a:lvl1pPr marL="0" indent="0">
              <a:buNone/>
              <a:defRPr kumimoji="0" lang="en-GB" sz="800" b="0" i="1" u="none" strike="noStrike" kern="1200" cap="none" spc="0" normalizeH="0" baseline="0" dirty="0">
                <a:ln>
                  <a:noFill/>
                </a:ln>
                <a:solidFill>
                  <a:schemeClr val="accent5"/>
                </a:solidFill>
                <a:effectLst/>
                <a:uLnTx/>
                <a:uFillTx/>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a:defRPr>
                <a:solidFill>
                  <a:srgbClr val="6B882B"/>
                </a:solidFill>
              </a:defRPr>
            </a:lvl2pPr>
            <a:lvl3pPr>
              <a:defRPr>
                <a:solidFill>
                  <a:srgbClr val="6B882B"/>
                </a:solidFill>
              </a:defRPr>
            </a:lvl3pPr>
            <a:lvl4pPr>
              <a:defRPr>
                <a:solidFill>
                  <a:srgbClr val="6B882B"/>
                </a:solidFill>
              </a:defRPr>
            </a:lvl4pPr>
            <a:lvl5pPr>
              <a:defRPr>
                <a:solidFill>
                  <a:srgbClr val="6B882B"/>
                </a:solidFill>
              </a:defRPr>
            </a:lvl5pPr>
          </a:lstStyle>
          <a:p>
            <a:pPr lvl="0"/>
            <a:r>
              <a:rPr lang="es-ES"/>
              <a:t>* </a:t>
            </a:r>
            <a:r>
              <a:rPr lang="es-ES" err="1"/>
              <a:t>Click</a:t>
            </a:r>
            <a:r>
              <a:rPr lang="es-ES"/>
              <a:t> </a:t>
            </a:r>
            <a:r>
              <a:rPr lang="es-ES" err="1"/>
              <a:t>for</a:t>
            </a:r>
            <a:r>
              <a:rPr lang="es-ES"/>
              <a:t> </a:t>
            </a:r>
            <a:r>
              <a:rPr lang="es-ES" err="1"/>
              <a:t>clarification</a:t>
            </a:r>
            <a:r>
              <a:rPr lang="es-ES"/>
              <a:t> </a:t>
            </a:r>
            <a:r>
              <a:rPr lang="es-ES" err="1"/>
              <a:t>footer</a:t>
            </a:r>
            <a:endParaRPr lang="en-GB"/>
          </a:p>
        </p:txBody>
      </p:sp>
      <p:sp>
        <p:nvSpPr>
          <p:cNvPr id="5" name="Slide Number Placeholder 4">
            <a:extLst>
              <a:ext uri="{FF2B5EF4-FFF2-40B4-BE49-F238E27FC236}">
                <a16:creationId xmlns:a16="http://schemas.microsoft.com/office/drawing/2014/main" id="{071BE494-6C61-1C64-8844-0BFFCF3929A9}"/>
              </a:ext>
            </a:extLst>
          </p:cNvPr>
          <p:cNvSpPr>
            <a:spLocks noGrp="1"/>
          </p:cNvSpPr>
          <p:nvPr>
            <p:ph type="sldNum" sz="quarter" idx="16"/>
          </p:nvPr>
        </p:nvSpPr>
        <p:spPr/>
        <p:txBody>
          <a:bodyPr/>
          <a:lstStyle/>
          <a:p>
            <a:fld id="{370654C4-BFE8-FB48-BCB0-24DEFEF3CA44}" type="slidenum">
              <a:rPr lang="en-US" smtClean="0"/>
              <a:pPr/>
              <a:t>‹#›</a:t>
            </a:fld>
            <a:endParaRPr lang="en-US"/>
          </a:p>
        </p:txBody>
      </p:sp>
      <p:sp>
        <p:nvSpPr>
          <p:cNvPr id="11" name="Chart Placeholder 10">
            <a:extLst>
              <a:ext uri="{FF2B5EF4-FFF2-40B4-BE49-F238E27FC236}">
                <a16:creationId xmlns:a16="http://schemas.microsoft.com/office/drawing/2014/main" id="{7E992A42-F35F-42DD-40D0-7E6628866775}"/>
              </a:ext>
            </a:extLst>
          </p:cNvPr>
          <p:cNvSpPr>
            <a:spLocks noGrp="1"/>
          </p:cNvSpPr>
          <p:nvPr>
            <p:ph type="chart" sz="quarter" idx="19"/>
          </p:nvPr>
        </p:nvSpPr>
        <p:spPr>
          <a:xfrm>
            <a:off x="6203950" y="1715036"/>
            <a:ext cx="5581650" cy="3871377"/>
          </a:xfrm>
        </p:spPr>
        <p:txBody>
          <a:bodyPr/>
          <a:lstStyle/>
          <a:p>
            <a:endParaRPr lang="en-US"/>
          </a:p>
        </p:txBody>
      </p:sp>
      <p:sp>
        <p:nvSpPr>
          <p:cNvPr id="4" name="Table Placeholder 3">
            <a:extLst>
              <a:ext uri="{FF2B5EF4-FFF2-40B4-BE49-F238E27FC236}">
                <a16:creationId xmlns:a16="http://schemas.microsoft.com/office/drawing/2014/main" id="{D2693685-2866-4E38-4F04-DC47DA5C9ADA}"/>
              </a:ext>
            </a:extLst>
          </p:cNvPr>
          <p:cNvSpPr>
            <a:spLocks noGrp="1"/>
          </p:cNvSpPr>
          <p:nvPr>
            <p:ph type="tbl" sz="quarter" idx="20"/>
          </p:nvPr>
        </p:nvSpPr>
        <p:spPr>
          <a:xfrm>
            <a:off x="406400" y="1715036"/>
            <a:ext cx="5581650" cy="3871378"/>
          </a:xfrm>
        </p:spPr>
        <p:txBody>
          <a:bodyPr/>
          <a:lstStyle/>
          <a:p>
            <a:endParaRPr lang="en-US"/>
          </a:p>
        </p:txBody>
      </p:sp>
      <p:sp>
        <p:nvSpPr>
          <p:cNvPr id="10" name="Text Placeholder 9">
            <a:extLst>
              <a:ext uri="{FF2B5EF4-FFF2-40B4-BE49-F238E27FC236}">
                <a16:creationId xmlns:a16="http://schemas.microsoft.com/office/drawing/2014/main" id="{27204796-9B6C-580B-F53A-6A6847627AB9}"/>
              </a:ext>
            </a:extLst>
          </p:cNvPr>
          <p:cNvSpPr>
            <a:spLocks noGrp="1"/>
          </p:cNvSpPr>
          <p:nvPr>
            <p:ph type="body" sz="quarter" idx="21"/>
          </p:nvPr>
        </p:nvSpPr>
        <p:spPr>
          <a:xfrm>
            <a:off x="412750" y="1210239"/>
            <a:ext cx="5575300" cy="504798"/>
          </a:xfrm>
        </p:spPr>
        <p:txBody>
          <a:bodyPr/>
          <a:lstStyle>
            <a:lvl1pPr>
              <a:defRPr sz="1400" b="1"/>
            </a:lvl1pPr>
          </a:lstStyle>
          <a:p>
            <a:pPr lvl="0"/>
            <a:r>
              <a:rPr lang="en-GB"/>
              <a:t>Click to edit Master text styles</a:t>
            </a:r>
          </a:p>
        </p:txBody>
      </p:sp>
      <p:sp>
        <p:nvSpPr>
          <p:cNvPr id="12" name="Text Placeholder 9">
            <a:extLst>
              <a:ext uri="{FF2B5EF4-FFF2-40B4-BE49-F238E27FC236}">
                <a16:creationId xmlns:a16="http://schemas.microsoft.com/office/drawing/2014/main" id="{602D8C37-9FF7-5666-94AA-4281459D32B5}"/>
              </a:ext>
            </a:extLst>
          </p:cNvPr>
          <p:cNvSpPr>
            <a:spLocks noGrp="1"/>
          </p:cNvSpPr>
          <p:nvPr>
            <p:ph type="body" sz="quarter" idx="22"/>
          </p:nvPr>
        </p:nvSpPr>
        <p:spPr>
          <a:xfrm>
            <a:off x="6199187" y="1210239"/>
            <a:ext cx="5575300" cy="504798"/>
          </a:xfrm>
        </p:spPr>
        <p:txBody>
          <a:bodyPr/>
          <a:lstStyle>
            <a:lvl1pPr>
              <a:defRPr sz="1400" b="1"/>
            </a:lvl1pPr>
          </a:lstStyle>
          <a:p>
            <a:pPr lvl="0"/>
            <a:r>
              <a:rPr lang="en-GB"/>
              <a:t>Click to edit Master text styles</a:t>
            </a:r>
          </a:p>
        </p:txBody>
      </p:sp>
      <p:sp>
        <p:nvSpPr>
          <p:cNvPr id="3" name="Title 20">
            <a:extLst>
              <a:ext uri="{FF2B5EF4-FFF2-40B4-BE49-F238E27FC236}">
                <a16:creationId xmlns:a16="http://schemas.microsoft.com/office/drawing/2014/main" id="{D4434931-D49C-1E79-99C0-E381C66FAF07}"/>
              </a:ext>
            </a:extLst>
          </p:cNvPr>
          <p:cNvSpPr>
            <a:spLocks noGrp="1"/>
          </p:cNvSpPr>
          <p:nvPr>
            <p:ph type="title" hasCustomPrompt="1"/>
          </p:nvPr>
        </p:nvSpPr>
        <p:spPr>
          <a:xfrm>
            <a:off x="406799" y="265346"/>
            <a:ext cx="9965366" cy="505294"/>
          </a:xfrm>
        </p:spPr>
        <p:txBody>
          <a:bodyPr anchor="ctr" anchorCtr="0"/>
          <a:lstStyle/>
          <a:p>
            <a:r>
              <a:rPr lang="en-GB"/>
              <a:t>Click to edit Master title style</a:t>
            </a:r>
            <a:endParaRPr lang="en-US"/>
          </a:p>
        </p:txBody>
      </p:sp>
      <p:cxnSp>
        <p:nvCxnSpPr>
          <p:cNvPr id="7" name="Conector recto 17">
            <a:extLst>
              <a:ext uri="{FF2B5EF4-FFF2-40B4-BE49-F238E27FC236}">
                <a16:creationId xmlns:a16="http://schemas.microsoft.com/office/drawing/2014/main" id="{CA668A0B-0C96-B56A-AB97-625A49E178C4}"/>
              </a:ext>
            </a:extLst>
          </p:cNvPr>
          <p:cNvCxnSpPr>
            <a:cxnSpLocks/>
          </p:cNvCxnSpPr>
          <p:nvPr userDrawn="1"/>
        </p:nvCxnSpPr>
        <p:spPr>
          <a:xfrm>
            <a:off x="395847" y="770640"/>
            <a:ext cx="1138893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85527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9 Marcador de texto">
            <a:extLst>
              <a:ext uri="{FF2B5EF4-FFF2-40B4-BE49-F238E27FC236}">
                <a16:creationId xmlns:a16="http://schemas.microsoft.com/office/drawing/2014/main" id="{C5730698-EE2F-48E6-829A-0F1E5E6BE097}"/>
              </a:ext>
            </a:extLst>
          </p:cNvPr>
          <p:cNvSpPr>
            <a:spLocks noGrp="1"/>
          </p:cNvSpPr>
          <p:nvPr>
            <p:ph type="body" sz="quarter" idx="13" hasCustomPrompt="1"/>
          </p:nvPr>
        </p:nvSpPr>
        <p:spPr>
          <a:xfrm>
            <a:off x="413156" y="6454774"/>
            <a:ext cx="4515526" cy="403225"/>
          </a:xfrm>
          <a:prstGeom prst="rect">
            <a:avLst/>
          </a:prstGeom>
        </p:spPr>
        <p:txBody>
          <a:bodyPr lIns="0" tIns="0" rIns="0" bIns="0" anchor="t" anchorCtr="0"/>
          <a:lstStyle>
            <a:lvl1pPr marL="0" indent="0">
              <a:buNone/>
              <a:defRPr kumimoji="0" lang="en-GB" sz="800" b="0" i="1" u="none" strike="noStrike" kern="1200" cap="none" spc="0" normalizeH="0" baseline="0" dirty="0">
                <a:ln>
                  <a:noFill/>
                </a:ln>
                <a:solidFill>
                  <a:schemeClr val="accent5"/>
                </a:solidFill>
                <a:effectLst/>
                <a:uLnTx/>
                <a:uFillTx/>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a:defRPr>
                <a:solidFill>
                  <a:srgbClr val="6B882B"/>
                </a:solidFill>
              </a:defRPr>
            </a:lvl2pPr>
            <a:lvl3pPr>
              <a:defRPr>
                <a:solidFill>
                  <a:srgbClr val="6B882B"/>
                </a:solidFill>
              </a:defRPr>
            </a:lvl3pPr>
            <a:lvl4pPr>
              <a:defRPr>
                <a:solidFill>
                  <a:srgbClr val="6B882B"/>
                </a:solidFill>
              </a:defRPr>
            </a:lvl4pPr>
            <a:lvl5pPr>
              <a:defRPr>
                <a:solidFill>
                  <a:srgbClr val="6B882B"/>
                </a:solidFill>
              </a:defRPr>
            </a:lvl5pPr>
          </a:lstStyle>
          <a:p>
            <a:pPr lvl="0"/>
            <a:r>
              <a:rPr lang="es-ES"/>
              <a:t>* </a:t>
            </a:r>
            <a:r>
              <a:rPr lang="es-ES" err="1"/>
              <a:t>Click</a:t>
            </a:r>
            <a:r>
              <a:rPr lang="es-ES"/>
              <a:t> </a:t>
            </a:r>
            <a:r>
              <a:rPr lang="es-ES" err="1"/>
              <a:t>for</a:t>
            </a:r>
            <a:r>
              <a:rPr lang="es-ES"/>
              <a:t> </a:t>
            </a:r>
            <a:r>
              <a:rPr lang="es-ES" err="1"/>
              <a:t>clarification</a:t>
            </a:r>
            <a:r>
              <a:rPr lang="es-ES"/>
              <a:t> </a:t>
            </a:r>
            <a:r>
              <a:rPr lang="es-ES" err="1"/>
              <a:t>footer</a:t>
            </a:r>
            <a:endParaRPr lang="en-GB"/>
          </a:p>
        </p:txBody>
      </p:sp>
      <p:sp>
        <p:nvSpPr>
          <p:cNvPr id="5" name="Slide Number Placeholder 4">
            <a:extLst>
              <a:ext uri="{FF2B5EF4-FFF2-40B4-BE49-F238E27FC236}">
                <a16:creationId xmlns:a16="http://schemas.microsoft.com/office/drawing/2014/main" id="{071BE494-6C61-1C64-8844-0BFFCF3929A9}"/>
              </a:ext>
            </a:extLst>
          </p:cNvPr>
          <p:cNvSpPr>
            <a:spLocks noGrp="1"/>
          </p:cNvSpPr>
          <p:nvPr>
            <p:ph type="sldNum" sz="quarter" idx="16"/>
          </p:nvPr>
        </p:nvSpPr>
        <p:spPr/>
        <p:txBody>
          <a:bodyPr/>
          <a:lstStyle/>
          <a:p>
            <a:fld id="{370654C4-BFE8-FB48-BCB0-24DEFEF3CA44}" type="slidenum">
              <a:rPr lang="en-US" smtClean="0"/>
              <a:pPr/>
              <a:t>‹#›</a:t>
            </a:fld>
            <a:endParaRPr lang="en-US"/>
          </a:p>
        </p:txBody>
      </p:sp>
      <p:sp>
        <p:nvSpPr>
          <p:cNvPr id="3" name="Title 20">
            <a:extLst>
              <a:ext uri="{FF2B5EF4-FFF2-40B4-BE49-F238E27FC236}">
                <a16:creationId xmlns:a16="http://schemas.microsoft.com/office/drawing/2014/main" id="{C899662D-6E21-96AE-CDC8-902C57AE8253}"/>
              </a:ext>
            </a:extLst>
          </p:cNvPr>
          <p:cNvSpPr>
            <a:spLocks noGrp="1"/>
          </p:cNvSpPr>
          <p:nvPr>
            <p:ph type="title" hasCustomPrompt="1"/>
          </p:nvPr>
        </p:nvSpPr>
        <p:spPr>
          <a:xfrm>
            <a:off x="406799" y="265346"/>
            <a:ext cx="9965366" cy="505294"/>
          </a:xfrm>
        </p:spPr>
        <p:txBody>
          <a:bodyPr anchor="ctr" anchorCtr="0"/>
          <a:lstStyle/>
          <a:p>
            <a:r>
              <a:rPr lang="en-GB"/>
              <a:t>Click to edit Master title style</a:t>
            </a:r>
            <a:endParaRPr lang="en-US"/>
          </a:p>
        </p:txBody>
      </p:sp>
      <p:cxnSp>
        <p:nvCxnSpPr>
          <p:cNvPr id="4" name="Conector recto 17">
            <a:extLst>
              <a:ext uri="{FF2B5EF4-FFF2-40B4-BE49-F238E27FC236}">
                <a16:creationId xmlns:a16="http://schemas.microsoft.com/office/drawing/2014/main" id="{A4BC1EB1-FA38-FEA8-E77A-FABD937E5FA7}"/>
              </a:ext>
            </a:extLst>
          </p:cNvPr>
          <p:cNvCxnSpPr>
            <a:cxnSpLocks/>
          </p:cNvCxnSpPr>
          <p:nvPr userDrawn="1"/>
        </p:nvCxnSpPr>
        <p:spPr>
          <a:xfrm>
            <a:off x="395847" y="770640"/>
            <a:ext cx="1138893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988705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614C848-8922-A25B-1109-44ED20D6E31F}"/>
              </a:ext>
            </a:extLst>
          </p:cNvPr>
          <p:cNvSpPr txBox="1"/>
          <p:nvPr userDrawn="1"/>
        </p:nvSpPr>
        <p:spPr>
          <a:xfrm>
            <a:off x="561408" y="6493398"/>
            <a:ext cx="0" cy="0"/>
          </a:xfrm>
          <a:prstGeom prst="rect">
            <a:avLst/>
          </a:prstGeom>
          <a:noFill/>
        </p:spPr>
        <p:txBody>
          <a:bodyPr wrap="none" lIns="0" tIns="0" rIns="0" bIns="0" rtlCol="0">
            <a:noAutofit/>
          </a:bodyPr>
          <a:lstStyle/>
          <a:p>
            <a:pPr algn="l"/>
            <a:endParaRPr lang="en-GB" sz="1000" err="1">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endParaRPr>
          </a:p>
        </p:txBody>
      </p:sp>
      <p:sp>
        <p:nvSpPr>
          <p:cNvPr id="3" name="Marcador de número de diapositiva 2">
            <a:extLst>
              <a:ext uri="{FF2B5EF4-FFF2-40B4-BE49-F238E27FC236}">
                <a16:creationId xmlns:a16="http://schemas.microsoft.com/office/drawing/2014/main" id="{17DA6748-540C-B210-3023-5878D2B5AEB1}"/>
              </a:ext>
            </a:extLst>
          </p:cNvPr>
          <p:cNvSpPr>
            <a:spLocks noGrp="1"/>
          </p:cNvSpPr>
          <p:nvPr>
            <p:ph type="sldNum" sz="quarter" idx="4"/>
          </p:nvPr>
        </p:nvSpPr>
        <p:spPr>
          <a:xfrm>
            <a:off x="11164831" y="6453338"/>
            <a:ext cx="619949" cy="240554"/>
          </a:xfrm>
          <a:prstGeom prst="rect">
            <a:avLst/>
          </a:prstGeom>
        </p:spPr>
        <p:txBody>
          <a:bodyPr/>
          <a:lstStyle>
            <a:lvl1pPr algn="r">
              <a:defRPr>
                <a:latin typeface="+mn-lt"/>
              </a:defRPr>
            </a:lvl1pPr>
          </a:lstStyle>
          <a:p>
            <a:fld id="{92A49E42-579D-0A4D-A382-D64C66A04E33}" type="slidenum">
              <a:rPr lang="es-ES" smtClean="0"/>
              <a:pPr/>
              <a:t>‹#›</a:t>
            </a:fld>
            <a:endParaRPr lang="es-ES"/>
          </a:p>
        </p:txBody>
      </p:sp>
      <p:sp>
        <p:nvSpPr>
          <p:cNvPr id="4" name="Title 20">
            <a:extLst>
              <a:ext uri="{FF2B5EF4-FFF2-40B4-BE49-F238E27FC236}">
                <a16:creationId xmlns:a16="http://schemas.microsoft.com/office/drawing/2014/main" id="{A86DBFBA-D407-F4F5-FB07-AAAF176F48F7}"/>
              </a:ext>
            </a:extLst>
          </p:cNvPr>
          <p:cNvSpPr>
            <a:spLocks noGrp="1"/>
          </p:cNvSpPr>
          <p:nvPr>
            <p:ph type="title" hasCustomPrompt="1"/>
          </p:nvPr>
        </p:nvSpPr>
        <p:spPr>
          <a:xfrm>
            <a:off x="406799" y="265346"/>
            <a:ext cx="9965366" cy="505294"/>
          </a:xfrm>
        </p:spPr>
        <p:txBody>
          <a:bodyPr anchor="ctr" anchorCtr="0"/>
          <a:lstStyle/>
          <a:p>
            <a:r>
              <a:rPr lang="en-GB"/>
              <a:t>Click to edit Master title style</a:t>
            </a:r>
            <a:endParaRPr lang="en-US"/>
          </a:p>
        </p:txBody>
      </p:sp>
      <p:cxnSp>
        <p:nvCxnSpPr>
          <p:cNvPr id="5" name="Conector recto 17">
            <a:extLst>
              <a:ext uri="{FF2B5EF4-FFF2-40B4-BE49-F238E27FC236}">
                <a16:creationId xmlns:a16="http://schemas.microsoft.com/office/drawing/2014/main" id="{276AE094-4101-513B-1E76-C82600BA3480}"/>
              </a:ext>
            </a:extLst>
          </p:cNvPr>
          <p:cNvCxnSpPr>
            <a:cxnSpLocks/>
          </p:cNvCxnSpPr>
          <p:nvPr userDrawn="1"/>
        </p:nvCxnSpPr>
        <p:spPr>
          <a:xfrm>
            <a:off x="395847" y="770640"/>
            <a:ext cx="1138893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940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614C848-8922-A25B-1109-44ED20D6E31F}"/>
              </a:ext>
            </a:extLst>
          </p:cNvPr>
          <p:cNvSpPr txBox="1"/>
          <p:nvPr userDrawn="1"/>
        </p:nvSpPr>
        <p:spPr>
          <a:xfrm>
            <a:off x="561408" y="6493398"/>
            <a:ext cx="0" cy="0"/>
          </a:xfrm>
          <a:prstGeom prst="rect">
            <a:avLst/>
          </a:prstGeom>
          <a:noFill/>
        </p:spPr>
        <p:txBody>
          <a:bodyPr wrap="none" lIns="0" tIns="0" rIns="0" bIns="0" rtlCol="0">
            <a:noAutofit/>
          </a:bodyPr>
          <a:lstStyle/>
          <a:p>
            <a:pPr algn="l"/>
            <a:endParaRPr lang="en-GB" sz="1000" err="1">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endParaRPr>
          </a:p>
        </p:txBody>
      </p:sp>
      <p:sp>
        <p:nvSpPr>
          <p:cNvPr id="3" name="Marcador de número de diapositiva 2">
            <a:extLst>
              <a:ext uri="{FF2B5EF4-FFF2-40B4-BE49-F238E27FC236}">
                <a16:creationId xmlns:a16="http://schemas.microsoft.com/office/drawing/2014/main" id="{17DA6748-540C-B210-3023-5878D2B5AEB1}"/>
              </a:ext>
            </a:extLst>
          </p:cNvPr>
          <p:cNvSpPr>
            <a:spLocks noGrp="1"/>
          </p:cNvSpPr>
          <p:nvPr>
            <p:ph type="sldNum" sz="quarter" idx="4"/>
          </p:nvPr>
        </p:nvSpPr>
        <p:spPr>
          <a:xfrm>
            <a:off x="11164831" y="6453338"/>
            <a:ext cx="619949" cy="240554"/>
          </a:xfrm>
          <a:prstGeom prst="rect">
            <a:avLst/>
          </a:prstGeom>
        </p:spPr>
        <p:txBody>
          <a:bodyPr/>
          <a:lstStyle>
            <a:lvl1pPr algn="r">
              <a:defRPr>
                <a:latin typeface="+mn-lt"/>
              </a:defRPr>
            </a:lvl1pPr>
          </a:lstStyle>
          <a:p>
            <a:fld id="{92A49E42-579D-0A4D-A382-D64C66A04E33}" type="slidenum">
              <a:rPr lang="es-ES" smtClean="0"/>
              <a:pPr/>
              <a:t>‹#›</a:t>
            </a:fld>
            <a:endParaRPr lang="es-ES"/>
          </a:p>
        </p:txBody>
      </p:sp>
    </p:spTree>
    <p:extLst>
      <p:ext uri="{BB962C8B-B14F-4D97-AF65-F5344CB8AC3E}">
        <p14:creationId xmlns:p14="http://schemas.microsoft.com/office/powerpoint/2010/main" val="3015788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tx2"/>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614C848-8922-A25B-1109-44ED20D6E31F}"/>
              </a:ext>
            </a:extLst>
          </p:cNvPr>
          <p:cNvSpPr txBox="1"/>
          <p:nvPr userDrawn="1"/>
        </p:nvSpPr>
        <p:spPr>
          <a:xfrm>
            <a:off x="561408" y="6493398"/>
            <a:ext cx="0" cy="0"/>
          </a:xfrm>
          <a:prstGeom prst="rect">
            <a:avLst/>
          </a:prstGeom>
          <a:noFill/>
        </p:spPr>
        <p:txBody>
          <a:bodyPr wrap="none" lIns="0" tIns="0" rIns="0" bIns="0" rtlCol="0">
            <a:noAutofit/>
          </a:bodyPr>
          <a:lstStyle/>
          <a:p>
            <a:pPr algn="l"/>
            <a:endParaRPr lang="en-GB" sz="1000" err="1">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endParaRPr>
          </a:p>
        </p:txBody>
      </p:sp>
      <p:sp>
        <p:nvSpPr>
          <p:cNvPr id="3" name="Marcador de número de diapositiva 2">
            <a:extLst>
              <a:ext uri="{FF2B5EF4-FFF2-40B4-BE49-F238E27FC236}">
                <a16:creationId xmlns:a16="http://schemas.microsoft.com/office/drawing/2014/main" id="{17DA6748-540C-B210-3023-5878D2B5AEB1}"/>
              </a:ext>
            </a:extLst>
          </p:cNvPr>
          <p:cNvSpPr>
            <a:spLocks noGrp="1"/>
          </p:cNvSpPr>
          <p:nvPr>
            <p:ph type="sldNum" sz="quarter" idx="4"/>
          </p:nvPr>
        </p:nvSpPr>
        <p:spPr>
          <a:xfrm>
            <a:off x="11164831" y="6453338"/>
            <a:ext cx="619949" cy="240554"/>
          </a:xfrm>
          <a:prstGeom prst="rect">
            <a:avLst/>
          </a:prstGeom>
        </p:spPr>
        <p:txBody>
          <a:bodyPr/>
          <a:lstStyle>
            <a:lvl1pPr algn="r">
              <a:defRPr>
                <a:solidFill>
                  <a:schemeClr val="bg1"/>
                </a:solidFill>
                <a:latin typeface="+mn-lt"/>
              </a:defRPr>
            </a:lvl1pPr>
          </a:lstStyle>
          <a:p>
            <a:fld id="{92A49E42-579D-0A4D-A382-D64C66A04E33}" type="slidenum">
              <a:rPr lang="es-ES" smtClean="0"/>
              <a:pPr/>
              <a:t>‹#›</a:t>
            </a:fld>
            <a:endParaRPr lang="es-ES"/>
          </a:p>
        </p:txBody>
      </p:sp>
      <p:grpSp>
        <p:nvGrpSpPr>
          <p:cNvPr id="4" name="Grupo 3">
            <a:extLst>
              <a:ext uri="{FF2B5EF4-FFF2-40B4-BE49-F238E27FC236}">
                <a16:creationId xmlns:a16="http://schemas.microsoft.com/office/drawing/2014/main" id="{E6D12A4D-DBFA-A101-51C2-BFBFA90A8334}"/>
              </a:ext>
            </a:extLst>
          </p:cNvPr>
          <p:cNvGrpSpPr/>
          <p:nvPr userDrawn="1"/>
        </p:nvGrpSpPr>
        <p:grpSpPr>
          <a:xfrm>
            <a:off x="11064803" y="243963"/>
            <a:ext cx="473773" cy="432461"/>
            <a:chOff x="5465909" y="2845257"/>
            <a:chExt cx="729516" cy="665904"/>
          </a:xfrm>
          <a:solidFill>
            <a:schemeClr val="bg1"/>
          </a:solidFill>
        </p:grpSpPr>
        <p:sp>
          <p:nvSpPr>
            <p:cNvPr id="5" name="Forma libre: forma 4">
              <a:extLst>
                <a:ext uri="{FF2B5EF4-FFF2-40B4-BE49-F238E27FC236}">
                  <a16:creationId xmlns:a16="http://schemas.microsoft.com/office/drawing/2014/main" id="{0B1F7D00-E184-7C20-0C7C-C6F1D9DA9D90}"/>
                </a:ext>
              </a:extLst>
            </p:cNvPr>
            <p:cNvSpPr/>
            <p:nvPr/>
          </p:nvSpPr>
          <p:spPr>
            <a:xfrm>
              <a:off x="5858424" y="2845257"/>
              <a:ext cx="337001" cy="538961"/>
            </a:xfrm>
            <a:custGeom>
              <a:avLst/>
              <a:gdLst>
                <a:gd name="connsiteX0" fmla="*/ 0 w 337001"/>
                <a:gd name="connsiteY0" fmla="*/ 384242 h 538961"/>
                <a:gd name="connsiteX1" fmla="*/ 44721 w 337001"/>
                <a:gd name="connsiteY1" fmla="*/ 492929 h 538961"/>
                <a:gd name="connsiteX2" fmla="*/ 223229 w 337001"/>
                <a:gd name="connsiteY2" fmla="*/ 522100 h 538961"/>
                <a:gd name="connsiteX3" fmla="*/ 276851 w 337001"/>
                <a:gd name="connsiteY3" fmla="*/ 0 h 538961"/>
                <a:gd name="connsiteX4" fmla="*/ 0 w 337001"/>
                <a:gd name="connsiteY4" fmla="*/ 384242 h 53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001" h="538961">
                  <a:moveTo>
                    <a:pt x="0" y="384242"/>
                  </a:moveTo>
                  <a:cubicBezTo>
                    <a:pt x="-61" y="424938"/>
                    <a:pt x="16015" y="464008"/>
                    <a:pt x="44721" y="492929"/>
                  </a:cubicBezTo>
                  <a:cubicBezTo>
                    <a:pt x="100080" y="548152"/>
                    <a:pt x="175301" y="548072"/>
                    <a:pt x="223229" y="522100"/>
                  </a:cubicBezTo>
                  <a:cubicBezTo>
                    <a:pt x="282037" y="490315"/>
                    <a:pt x="413873" y="395095"/>
                    <a:pt x="276851" y="0"/>
                  </a:cubicBezTo>
                  <a:cubicBezTo>
                    <a:pt x="276958" y="186495"/>
                    <a:pt x="0" y="205454"/>
                    <a:pt x="0" y="384242"/>
                  </a:cubicBezTo>
                  <a:close/>
                </a:path>
              </a:pathLst>
            </a:custGeom>
            <a:grpFill/>
            <a:ln w="2663" cap="flat">
              <a:noFill/>
              <a:prstDash val="solid"/>
              <a:miter/>
            </a:ln>
          </p:spPr>
          <p:txBody>
            <a:bodyPr rtlCol="0" anchor="ctr"/>
            <a:lstStyle/>
            <a:p>
              <a:endParaRPr lang="es-ES"/>
            </a:p>
          </p:txBody>
        </p:sp>
        <p:sp>
          <p:nvSpPr>
            <p:cNvPr id="6" name="Forma libre: forma 5">
              <a:extLst>
                <a:ext uri="{FF2B5EF4-FFF2-40B4-BE49-F238E27FC236}">
                  <a16:creationId xmlns:a16="http://schemas.microsoft.com/office/drawing/2014/main" id="{EC97EAC2-161D-5D24-3275-614E0BEBF491}"/>
                </a:ext>
              </a:extLst>
            </p:cNvPr>
            <p:cNvSpPr/>
            <p:nvPr/>
          </p:nvSpPr>
          <p:spPr>
            <a:xfrm>
              <a:off x="5662193" y="2845257"/>
              <a:ext cx="322293" cy="538938"/>
            </a:xfrm>
            <a:custGeom>
              <a:avLst/>
              <a:gdLst>
                <a:gd name="connsiteX0" fmla="*/ 322293 w 322293"/>
                <a:gd name="connsiteY0" fmla="*/ 163270 h 538938"/>
                <a:gd name="connsiteX1" fmla="*/ 276851 w 322293"/>
                <a:gd name="connsiteY1" fmla="*/ 0 h 538938"/>
                <a:gd name="connsiteX2" fmla="*/ 0 w 322293"/>
                <a:gd name="connsiteY2" fmla="*/ 384242 h 538938"/>
                <a:gd name="connsiteX3" fmla="*/ 44721 w 322293"/>
                <a:gd name="connsiteY3" fmla="*/ 492929 h 538938"/>
                <a:gd name="connsiteX4" fmla="*/ 223229 w 322293"/>
                <a:gd name="connsiteY4" fmla="*/ 522100 h 538938"/>
                <a:gd name="connsiteX5" fmla="*/ 322293 w 322293"/>
                <a:gd name="connsiteY5" fmla="*/ 163270 h 53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293" h="538938">
                  <a:moveTo>
                    <a:pt x="322293" y="163270"/>
                  </a:moveTo>
                  <a:cubicBezTo>
                    <a:pt x="313205" y="114393"/>
                    <a:pt x="298637" y="64343"/>
                    <a:pt x="276851" y="0"/>
                  </a:cubicBezTo>
                  <a:cubicBezTo>
                    <a:pt x="276851" y="186495"/>
                    <a:pt x="0" y="205454"/>
                    <a:pt x="0" y="384242"/>
                  </a:cubicBezTo>
                  <a:cubicBezTo>
                    <a:pt x="-61" y="424938"/>
                    <a:pt x="16015" y="464008"/>
                    <a:pt x="44721" y="492929"/>
                  </a:cubicBezTo>
                  <a:cubicBezTo>
                    <a:pt x="100107" y="548152"/>
                    <a:pt x="175889" y="548018"/>
                    <a:pt x="223229" y="522100"/>
                  </a:cubicBezTo>
                  <a:cubicBezTo>
                    <a:pt x="112911" y="405014"/>
                    <a:pt x="151831" y="269476"/>
                    <a:pt x="322293" y="163270"/>
                  </a:cubicBezTo>
                  <a:close/>
                </a:path>
              </a:pathLst>
            </a:custGeom>
            <a:grpFill/>
            <a:ln w="2663" cap="flat">
              <a:noFill/>
              <a:prstDash val="solid"/>
              <a:miter/>
            </a:ln>
          </p:spPr>
          <p:txBody>
            <a:bodyPr rtlCol="0" anchor="ctr"/>
            <a:lstStyle/>
            <a:p>
              <a:endParaRPr lang="es-ES"/>
            </a:p>
          </p:txBody>
        </p:sp>
        <p:sp>
          <p:nvSpPr>
            <p:cNvPr id="7" name="Forma libre: forma 6">
              <a:extLst>
                <a:ext uri="{FF2B5EF4-FFF2-40B4-BE49-F238E27FC236}">
                  <a16:creationId xmlns:a16="http://schemas.microsoft.com/office/drawing/2014/main" id="{CF3EF5C9-E342-6BD7-8E0D-A04CD2A01F52}"/>
                </a:ext>
              </a:extLst>
            </p:cNvPr>
            <p:cNvSpPr/>
            <p:nvPr/>
          </p:nvSpPr>
          <p:spPr>
            <a:xfrm>
              <a:off x="5465909" y="2845257"/>
              <a:ext cx="322319" cy="665904"/>
            </a:xfrm>
            <a:custGeom>
              <a:avLst/>
              <a:gdLst>
                <a:gd name="connsiteX0" fmla="*/ 322320 w 322319"/>
                <a:gd name="connsiteY0" fmla="*/ 163270 h 665904"/>
                <a:gd name="connsiteX1" fmla="*/ 276878 w 322319"/>
                <a:gd name="connsiteY1" fmla="*/ 0 h 665904"/>
                <a:gd name="connsiteX2" fmla="*/ 0 w 322319"/>
                <a:gd name="connsiteY2" fmla="*/ 384242 h 665904"/>
                <a:gd name="connsiteX3" fmla="*/ 74472 w 322319"/>
                <a:gd name="connsiteY3" fmla="*/ 516314 h 665904"/>
                <a:gd name="connsiteX4" fmla="*/ 67415 w 322319"/>
                <a:gd name="connsiteY4" fmla="*/ 665904 h 665904"/>
                <a:gd name="connsiteX5" fmla="*/ 102914 w 322319"/>
                <a:gd name="connsiteY5" fmla="*/ 660038 h 665904"/>
                <a:gd name="connsiteX6" fmla="*/ 97327 w 322319"/>
                <a:gd name="connsiteY6" fmla="*/ 527726 h 665904"/>
                <a:gd name="connsiteX7" fmla="*/ 223256 w 322319"/>
                <a:gd name="connsiteY7" fmla="*/ 522100 h 665904"/>
                <a:gd name="connsiteX8" fmla="*/ 322320 w 322319"/>
                <a:gd name="connsiteY8" fmla="*/ 163270 h 66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19" h="665904">
                  <a:moveTo>
                    <a:pt x="322320" y="163270"/>
                  </a:moveTo>
                  <a:cubicBezTo>
                    <a:pt x="313205" y="114393"/>
                    <a:pt x="298636" y="64343"/>
                    <a:pt x="276878" y="0"/>
                  </a:cubicBezTo>
                  <a:cubicBezTo>
                    <a:pt x="276878" y="186495"/>
                    <a:pt x="0" y="205454"/>
                    <a:pt x="0" y="384242"/>
                  </a:cubicBezTo>
                  <a:cubicBezTo>
                    <a:pt x="0" y="475943"/>
                    <a:pt x="74472" y="516314"/>
                    <a:pt x="74472" y="516314"/>
                  </a:cubicBezTo>
                  <a:cubicBezTo>
                    <a:pt x="62935" y="565321"/>
                    <a:pt x="60543" y="616030"/>
                    <a:pt x="67415" y="665904"/>
                  </a:cubicBezTo>
                  <a:lnTo>
                    <a:pt x="102914" y="660038"/>
                  </a:lnTo>
                  <a:cubicBezTo>
                    <a:pt x="85565" y="599775"/>
                    <a:pt x="96204" y="534153"/>
                    <a:pt x="97327" y="527726"/>
                  </a:cubicBezTo>
                  <a:cubicBezTo>
                    <a:pt x="142769" y="545885"/>
                    <a:pt x="189628" y="540499"/>
                    <a:pt x="223256" y="522100"/>
                  </a:cubicBezTo>
                  <a:cubicBezTo>
                    <a:pt x="112938" y="405014"/>
                    <a:pt x="151858" y="269476"/>
                    <a:pt x="322320" y="163270"/>
                  </a:cubicBezTo>
                  <a:close/>
                </a:path>
              </a:pathLst>
            </a:custGeom>
            <a:grpFill/>
            <a:ln w="2663" cap="flat">
              <a:noFill/>
              <a:prstDash val="solid"/>
              <a:miter/>
            </a:ln>
          </p:spPr>
          <p:txBody>
            <a:bodyPr rtlCol="0" anchor="ctr"/>
            <a:lstStyle/>
            <a:p>
              <a:endParaRPr lang="es-ES"/>
            </a:p>
          </p:txBody>
        </p:sp>
      </p:grpSp>
    </p:spTree>
    <p:extLst>
      <p:ext uri="{BB962C8B-B14F-4D97-AF65-F5344CB8AC3E}">
        <p14:creationId xmlns:p14="http://schemas.microsoft.com/office/powerpoint/2010/main" val="2347190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6901" y="931864"/>
            <a:ext cx="11273366" cy="685800"/>
          </a:xfrm>
          <a:prstGeom prst="rect">
            <a:avLst/>
          </a:prstGeom>
        </p:spPr>
        <p:txBody>
          <a:bodyPr lIns="91449" tIns="45725" rIns="91449" bIns="45725"/>
          <a:lstStyle/>
          <a:p>
            <a:r>
              <a:rPr lang="en-US"/>
              <a:t>Click to edit Master title style</a:t>
            </a:r>
          </a:p>
        </p:txBody>
      </p:sp>
      <p:sp>
        <p:nvSpPr>
          <p:cNvPr id="3" name="Content Placeholder 2"/>
          <p:cNvSpPr>
            <a:spLocks noGrp="1"/>
          </p:cNvSpPr>
          <p:nvPr>
            <p:ph idx="1"/>
          </p:nvPr>
        </p:nvSpPr>
        <p:spPr>
          <a:xfrm>
            <a:off x="596901" y="1973265"/>
            <a:ext cx="10972800" cy="3970337"/>
          </a:xfrm>
          <a:prstGeom prst="rect">
            <a:avLst/>
          </a:prstGeom>
        </p:spPr>
        <p:txBody>
          <a:bodyPr lIns="91449" tIns="45725" rIns="91449" bIns="45725"/>
          <a:lstStyle>
            <a:lvl2pPr marL="233339" indent="-233339">
              <a:tabLst/>
              <a:defRPr/>
            </a:lvl2pPr>
            <a:lvl3pPr marL="690494" indent="-233339">
              <a:defRPr baseline="0"/>
            </a:lvl3pPr>
            <a:lvl4pPr marL="914308" indent="233339">
              <a:defRPr baseline="0"/>
            </a:lvl4pPr>
            <a:lvl5pPr marL="1604802" indent="-23333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9347200" y="6553200"/>
            <a:ext cx="2844801" cy="476250"/>
          </a:xfrm>
          <a:prstGeom prst="rect">
            <a:avLst/>
          </a:prstGeom>
          <a:ln/>
        </p:spPr>
        <p:txBody>
          <a:bodyPr lIns="91449" tIns="45725" rIns="91449" bIns="45725"/>
          <a:lstStyle>
            <a:lvl1pPr>
              <a:defRPr/>
            </a:lvl1pPr>
          </a:lstStyle>
          <a:p>
            <a:pPr>
              <a:defRPr/>
            </a:pPr>
            <a:fld id="{551EB814-685E-4CC5-9CE8-7065CC5881C7}" type="slidenum">
              <a:rPr lang="en-US"/>
              <a:pPr>
                <a:defRPr/>
              </a:pPr>
              <a:t>‹#›</a:t>
            </a:fld>
            <a:endParaRPr lang="en-US"/>
          </a:p>
        </p:txBody>
      </p:sp>
    </p:spTree>
    <p:extLst>
      <p:ext uri="{BB962C8B-B14F-4D97-AF65-F5344CB8AC3E}">
        <p14:creationId xmlns:p14="http://schemas.microsoft.com/office/powerpoint/2010/main" val="1112289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C756859-5F38-4F5B-9E6A-A478F887AE42}"/>
              </a:ext>
            </a:extLst>
          </p:cNvPr>
          <p:cNvSpPr>
            <a:spLocks noGrp="1"/>
          </p:cNvSpPr>
          <p:nvPr>
            <p:ph type="body" sz="quarter" idx="45"/>
          </p:nvPr>
        </p:nvSpPr>
        <p:spPr>
          <a:xfrm>
            <a:off x="600000" y="1065213"/>
            <a:ext cx="11592000" cy="0"/>
          </a:xfrm>
          <a:prstGeom prst="rect">
            <a:avLst/>
          </a:prstGeom>
          <a:solidFill>
            <a:schemeClr val="bg1">
              <a:lumMod val="75000"/>
            </a:schemeClr>
          </a:solidFill>
          <a:ln w="6350">
            <a:solidFill>
              <a:schemeClr val="bg1">
                <a:lumMod val="75000"/>
              </a:schemeClr>
            </a:solidFill>
          </a:ln>
        </p:spPr>
        <p:txBody>
          <a:bodyPr/>
          <a:lstStyle>
            <a:lvl1pPr>
              <a:defRPr sz="100">
                <a:solidFill>
                  <a:schemeClr val="bg1">
                    <a:alpha val="0"/>
                  </a:schemeClr>
                </a:solidFill>
              </a:defRPr>
            </a:lvl1pPr>
          </a:lstStyle>
          <a:p>
            <a:pPr lvl="0"/>
            <a:endParaRPr lang="en-US"/>
          </a:p>
        </p:txBody>
      </p:sp>
      <p:sp>
        <p:nvSpPr>
          <p:cNvPr id="7" name="Text Placeholder 14">
            <a:extLst>
              <a:ext uri="{FF2B5EF4-FFF2-40B4-BE49-F238E27FC236}">
                <a16:creationId xmlns:a16="http://schemas.microsoft.com/office/drawing/2014/main" id="{DF7D9034-73B5-43C0-ACD3-2A2C27DBAF59}"/>
              </a:ext>
            </a:extLst>
          </p:cNvPr>
          <p:cNvSpPr>
            <a:spLocks noGrp="1"/>
          </p:cNvSpPr>
          <p:nvPr>
            <p:ph type="body" sz="quarter" idx="14" hasCustomPrompt="1"/>
          </p:nvPr>
        </p:nvSpPr>
        <p:spPr>
          <a:xfrm>
            <a:off x="510293" y="447969"/>
            <a:ext cx="11057456" cy="457056"/>
          </a:xfrm>
          <a:prstGeom prst="rect">
            <a:avLst/>
          </a:prstGeom>
        </p:spPr>
        <p:txBody>
          <a:bodyPr anchor="t"/>
          <a:lstStyle>
            <a:lvl1pPr marL="0" indent="0">
              <a:spcBef>
                <a:spcPts val="0"/>
              </a:spcBef>
              <a:buNone/>
              <a:defRPr sz="2800" i="0">
                <a:solidFill>
                  <a:schemeClr val="accent5"/>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err="1"/>
              <a:t>Main</a:t>
            </a:r>
            <a:r>
              <a:rPr lang="es-ES"/>
              <a:t> </a:t>
            </a:r>
            <a:r>
              <a:rPr lang="es-ES" err="1"/>
              <a:t>messages</a:t>
            </a:r>
            <a:endParaRPr lang="es-ES"/>
          </a:p>
        </p:txBody>
      </p:sp>
      <p:sp>
        <p:nvSpPr>
          <p:cNvPr id="10" name="Text Placeholder 4">
            <a:extLst>
              <a:ext uri="{FF2B5EF4-FFF2-40B4-BE49-F238E27FC236}">
                <a16:creationId xmlns:a16="http://schemas.microsoft.com/office/drawing/2014/main" id="{1B286626-73A5-46F0-B505-F883F95CD9CD}"/>
              </a:ext>
            </a:extLst>
          </p:cNvPr>
          <p:cNvSpPr>
            <a:spLocks noGrp="1"/>
          </p:cNvSpPr>
          <p:nvPr>
            <p:ph type="body" sz="quarter" idx="52"/>
          </p:nvPr>
        </p:nvSpPr>
        <p:spPr>
          <a:xfrm>
            <a:off x="619172" y="1051305"/>
            <a:ext cx="756000" cy="0"/>
          </a:xfrm>
          <a:prstGeom prst="rect">
            <a:avLst/>
          </a:prstGeom>
          <a:solidFill>
            <a:schemeClr val="tx2"/>
          </a:solidFill>
          <a:ln w="34925" cap="flat">
            <a:solidFill>
              <a:schemeClr val="tx2"/>
            </a:solidFill>
            <a:miter lim="800000"/>
          </a:ln>
        </p:spPr>
        <p:txBody>
          <a:bodyPr/>
          <a:lstStyle>
            <a:lvl1pPr>
              <a:defRPr sz="100">
                <a:solidFill>
                  <a:schemeClr val="bg1">
                    <a:alpha val="0"/>
                  </a:schemeClr>
                </a:solidFill>
              </a:defRPr>
            </a:lvl1pPr>
          </a:lstStyle>
          <a:p>
            <a:pPr lvl="0"/>
            <a:endParaRPr lang="en-US"/>
          </a:p>
        </p:txBody>
      </p:sp>
      <p:sp>
        <p:nvSpPr>
          <p:cNvPr id="11" name="Text Placeholder 14">
            <a:extLst>
              <a:ext uri="{FF2B5EF4-FFF2-40B4-BE49-F238E27FC236}">
                <a16:creationId xmlns:a16="http://schemas.microsoft.com/office/drawing/2014/main" id="{27D3DAE4-EA04-4964-851C-82A77396E44C}"/>
              </a:ext>
            </a:extLst>
          </p:cNvPr>
          <p:cNvSpPr>
            <a:spLocks noGrp="1"/>
          </p:cNvSpPr>
          <p:nvPr>
            <p:ph type="body" sz="quarter" idx="60" hasCustomPrompt="1"/>
          </p:nvPr>
        </p:nvSpPr>
        <p:spPr>
          <a:xfrm>
            <a:off x="510293" y="1173738"/>
            <a:ext cx="11057456" cy="457056"/>
          </a:xfrm>
          <a:prstGeom prst="rect">
            <a:avLst/>
          </a:prstGeom>
        </p:spPr>
        <p:txBody>
          <a:bodyPr anchor="t"/>
          <a:lstStyle>
            <a:lvl1pPr marL="0" indent="0">
              <a:lnSpc>
                <a:spcPct val="100000"/>
              </a:lnSpc>
              <a:spcBef>
                <a:spcPts val="0"/>
              </a:spcBef>
              <a:buNone/>
              <a:defRPr sz="1200" i="0">
                <a:solidFill>
                  <a:schemeClr val="accent5"/>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s-ES"/>
              <a:t>SUBHEADING</a:t>
            </a:r>
          </a:p>
        </p:txBody>
      </p:sp>
      <p:sp>
        <p:nvSpPr>
          <p:cNvPr id="13" name="Text Placeholder 14">
            <a:extLst>
              <a:ext uri="{FF2B5EF4-FFF2-40B4-BE49-F238E27FC236}">
                <a16:creationId xmlns:a16="http://schemas.microsoft.com/office/drawing/2014/main" id="{C98BD176-A194-42E1-91EE-8ADD4954C630}"/>
              </a:ext>
            </a:extLst>
          </p:cNvPr>
          <p:cNvSpPr>
            <a:spLocks noGrp="1"/>
          </p:cNvSpPr>
          <p:nvPr>
            <p:ph type="body" sz="quarter" idx="100" hasCustomPrompt="1"/>
          </p:nvPr>
        </p:nvSpPr>
        <p:spPr>
          <a:xfrm>
            <a:off x="510292" y="125239"/>
            <a:ext cx="11057453" cy="322729"/>
          </a:xfrm>
          <a:prstGeom prst="rect">
            <a:avLst/>
          </a:prstGeom>
        </p:spPr>
        <p:txBody>
          <a:bodyPr anchor="b"/>
          <a:lstStyle>
            <a:lvl1pPr marL="0" indent="0">
              <a:lnSpc>
                <a:spcPct val="100000"/>
              </a:lnSpc>
              <a:spcBef>
                <a:spcPts val="0"/>
              </a:spcBef>
              <a:buNone/>
              <a:defRPr sz="1200" i="0" spc="150" baseline="0">
                <a:solidFill>
                  <a:schemeClr val="tx2"/>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a:t>SECTION TITLE</a:t>
            </a:r>
          </a:p>
        </p:txBody>
      </p:sp>
    </p:spTree>
    <p:extLst>
      <p:ext uri="{BB962C8B-B14F-4D97-AF65-F5344CB8AC3E}">
        <p14:creationId xmlns:p14="http://schemas.microsoft.com/office/powerpoint/2010/main" val="2096321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VERTICAL TEXT IN TWO BLOCKS">
    <p:spTree>
      <p:nvGrpSpPr>
        <p:cNvPr id="1" name=""/>
        <p:cNvGrpSpPr/>
        <p:nvPr/>
      </p:nvGrpSpPr>
      <p:grpSpPr>
        <a:xfrm>
          <a:off x="0" y="0"/>
          <a:ext cx="0" cy="0"/>
          <a:chOff x="0" y="0"/>
          <a:chExt cx="0" cy="0"/>
        </a:xfrm>
      </p:grpSpPr>
      <p:sp>
        <p:nvSpPr>
          <p:cNvPr id="7" name="6 Rectángulo"/>
          <p:cNvSpPr/>
          <p:nvPr userDrawn="1"/>
        </p:nvSpPr>
        <p:spPr>
          <a:xfrm rot="5400000">
            <a:off x="3179901" y="-1885667"/>
            <a:ext cx="72262" cy="5228493"/>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0" name="9 Rectángulo"/>
          <p:cNvSpPr/>
          <p:nvPr userDrawn="1"/>
        </p:nvSpPr>
        <p:spPr>
          <a:xfrm rot="5400000">
            <a:off x="8940240" y="-1885817"/>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3" name="2 Marcador de texto"/>
          <p:cNvSpPr>
            <a:spLocks noGrp="1"/>
          </p:cNvSpPr>
          <p:nvPr>
            <p:ph type="body" sz="quarter" idx="10" hasCustomPrompt="1"/>
          </p:nvPr>
        </p:nvSpPr>
        <p:spPr>
          <a:xfrm>
            <a:off x="601784" y="836614"/>
            <a:ext cx="5228493" cy="5402690"/>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1 Marcador de texto"/>
          <p:cNvSpPr>
            <a:spLocks noGrp="1"/>
          </p:cNvSpPr>
          <p:nvPr>
            <p:ph type="body" sz="quarter" idx="11" hasCustomPrompt="1"/>
          </p:nvPr>
        </p:nvSpPr>
        <p:spPr>
          <a:xfrm>
            <a:off x="6361724" y="836613"/>
            <a:ext cx="5228493" cy="5400699"/>
          </a:xfrm>
          <a:prstGeom prst="rect">
            <a:avLst/>
          </a:prstGeom>
        </p:spPr>
        <p:txBody>
          <a:bodyPr lIns="0" tIns="43279" rIns="86557" bIns="43279"/>
          <a:lstStyle>
            <a:lvl1pPr marL="0" indent="0">
              <a:buNone/>
              <a:defRPr sz="23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6 Marcador de texto"/>
          <p:cNvSpPr>
            <a:spLocks noGrp="1"/>
          </p:cNvSpPr>
          <p:nvPr>
            <p:ph type="body" sz="quarter" idx="12"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3" name="6 Título"/>
          <p:cNvSpPr>
            <a:spLocks noGrp="1"/>
          </p:cNvSpPr>
          <p:nvPr>
            <p:ph type="title" hasCustomPrompt="1"/>
          </p:nvPr>
        </p:nvSpPr>
        <p:spPr>
          <a:xfrm>
            <a:off x="601784" y="116635"/>
            <a:ext cx="5228493"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049874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VERTICAL TEXT IN TWO BLOCKS-2">
    <p:spTree>
      <p:nvGrpSpPr>
        <p:cNvPr id="1" name=""/>
        <p:cNvGrpSpPr/>
        <p:nvPr/>
      </p:nvGrpSpPr>
      <p:grpSpPr>
        <a:xfrm>
          <a:off x="0" y="0"/>
          <a:ext cx="0" cy="0"/>
          <a:chOff x="0" y="0"/>
          <a:chExt cx="0" cy="0"/>
        </a:xfrm>
      </p:grpSpPr>
      <p:sp>
        <p:nvSpPr>
          <p:cNvPr id="17" name="16 Marcador de texto"/>
          <p:cNvSpPr>
            <a:spLocks noGrp="1"/>
          </p:cNvSpPr>
          <p:nvPr>
            <p:ph type="body" sz="quarter" idx="10" hasCustomPrompt="1"/>
          </p:nvPr>
        </p:nvSpPr>
        <p:spPr>
          <a:xfrm>
            <a:off x="601787" y="836613"/>
            <a:ext cx="5228491" cy="720179"/>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6361725" y="836613"/>
            <a:ext cx="5229043" cy="720179"/>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
        <p:nvSpPr>
          <p:cNvPr id="8" name="6 Marcador de texto"/>
          <p:cNvSpPr>
            <a:spLocks noGrp="1"/>
          </p:cNvSpPr>
          <p:nvPr>
            <p:ph type="body" sz="quarter" idx="13" hasCustomPrompt="1"/>
          </p:nvPr>
        </p:nvSpPr>
        <p:spPr>
          <a:xfrm>
            <a:off x="5830278" y="6381753"/>
            <a:ext cx="5494611" cy="4317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s-ES"/>
              <a:t>Escribe aquí el título de la presentación</a:t>
            </a:r>
            <a:endParaRPr lang="en-GB"/>
          </a:p>
        </p:txBody>
      </p:sp>
      <p:cxnSp>
        <p:nvCxnSpPr>
          <p:cNvPr id="9" name="8 Conector recto"/>
          <p:cNvCxnSpPr/>
          <p:nvPr userDrawn="1"/>
        </p:nvCxnSpPr>
        <p:spPr>
          <a:xfrm flipH="1">
            <a:off x="601784" y="1628800"/>
            <a:ext cx="522849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userDrawn="1"/>
        </p:nvCxnSpPr>
        <p:spPr>
          <a:xfrm flipH="1">
            <a:off x="6352323" y="1628800"/>
            <a:ext cx="5228491"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16 Marcador de texto"/>
          <p:cNvSpPr>
            <a:spLocks noGrp="1"/>
          </p:cNvSpPr>
          <p:nvPr>
            <p:ph type="body" sz="quarter" idx="14" hasCustomPrompt="1"/>
          </p:nvPr>
        </p:nvSpPr>
        <p:spPr>
          <a:xfrm>
            <a:off x="601787" y="1700809"/>
            <a:ext cx="5228491" cy="4464496"/>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8 Marcador de texto"/>
          <p:cNvSpPr>
            <a:spLocks noGrp="1"/>
          </p:cNvSpPr>
          <p:nvPr>
            <p:ph type="body" sz="quarter" idx="15" hasCustomPrompt="1"/>
          </p:nvPr>
        </p:nvSpPr>
        <p:spPr>
          <a:xfrm>
            <a:off x="6361725" y="1700809"/>
            <a:ext cx="5229043" cy="4464496"/>
          </a:xfrm>
          <a:prstGeom prst="rect">
            <a:avLst/>
          </a:prstGeom>
        </p:spPr>
        <p:txBody>
          <a:bodyPr lIns="0" tIns="43279" rIns="86557" bIns="43279"/>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14" name="13 Rectángulo"/>
          <p:cNvSpPr/>
          <p:nvPr userDrawn="1"/>
        </p:nvSpPr>
        <p:spPr>
          <a:xfrm rot="5400000">
            <a:off x="3179901" y="-1885667"/>
            <a:ext cx="72262" cy="5228493"/>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5" name="14 Rectángulo"/>
          <p:cNvSpPr/>
          <p:nvPr userDrawn="1"/>
        </p:nvSpPr>
        <p:spPr>
          <a:xfrm rot="5400000">
            <a:off x="8940240" y="-1885817"/>
            <a:ext cx="72010" cy="522904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37" tIns="43269" rIns="86537" bIns="43269" rtlCol="0" anchor="ctr"/>
          <a:lstStyle/>
          <a:p>
            <a:pPr algn="ctr"/>
            <a:endParaRPr lang="en-GB" sz="1800"/>
          </a:p>
        </p:txBody>
      </p:sp>
      <p:sp>
        <p:nvSpPr>
          <p:cNvPr id="13" name="6 Título"/>
          <p:cNvSpPr>
            <a:spLocks noGrp="1"/>
          </p:cNvSpPr>
          <p:nvPr>
            <p:ph type="title" hasCustomPrompt="1"/>
          </p:nvPr>
        </p:nvSpPr>
        <p:spPr>
          <a:xfrm>
            <a:off x="601784" y="116635"/>
            <a:ext cx="5228493" cy="576064"/>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03578296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o corrido">
    <p:spTree>
      <p:nvGrpSpPr>
        <p:cNvPr id="1" name=""/>
        <p:cNvGrpSpPr/>
        <p:nvPr/>
      </p:nvGrpSpPr>
      <p:grpSpPr>
        <a:xfrm>
          <a:off x="0" y="0"/>
          <a:ext cx="0" cy="0"/>
          <a:chOff x="0" y="0"/>
          <a:chExt cx="0" cy="0"/>
        </a:xfrm>
      </p:grpSpPr>
      <p:sp>
        <p:nvSpPr>
          <p:cNvPr id="32" name="Text Placeholder 4">
            <a:extLst>
              <a:ext uri="{FF2B5EF4-FFF2-40B4-BE49-F238E27FC236}">
                <a16:creationId xmlns:a16="http://schemas.microsoft.com/office/drawing/2014/main" id="{C5C1C5DD-7146-48B3-B2D4-E8E106D04874}"/>
              </a:ext>
            </a:extLst>
          </p:cNvPr>
          <p:cNvSpPr>
            <a:spLocks noGrp="1"/>
          </p:cNvSpPr>
          <p:nvPr>
            <p:ph type="body" sz="quarter" idx="45"/>
          </p:nvPr>
        </p:nvSpPr>
        <p:spPr>
          <a:xfrm>
            <a:off x="600000" y="1065213"/>
            <a:ext cx="11592000" cy="0"/>
          </a:xfrm>
          <a:prstGeom prst="rect">
            <a:avLst/>
          </a:prstGeom>
          <a:solidFill>
            <a:schemeClr val="bg1">
              <a:lumMod val="75000"/>
            </a:schemeClr>
          </a:solidFill>
          <a:ln w="6350">
            <a:solidFill>
              <a:schemeClr val="bg1">
                <a:lumMod val="75000"/>
              </a:schemeClr>
            </a:solidFill>
          </a:ln>
        </p:spPr>
        <p:txBody>
          <a:bodyPr/>
          <a:lstStyle>
            <a:lvl1pPr>
              <a:defRPr sz="100">
                <a:solidFill>
                  <a:schemeClr val="bg1">
                    <a:alpha val="0"/>
                  </a:schemeClr>
                </a:solidFill>
              </a:defRPr>
            </a:lvl1pPr>
          </a:lstStyle>
          <a:p>
            <a:pPr lvl="0"/>
            <a:endParaRPr lang="en-US"/>
          </a:p>
        </p:txBody>
      </p:sp>
      <p:sp>
        <p:nvSpPr>
          <p:cNvPr id="22" name="Text Placeholder 14">
            <a:extLst>
              <a:ext uri="{FF2B5EF4-FFF2-40B4-BE49-F238E27FC236}">
                <a16:creationId xmlns:a16="http://schemas.microsoft.com/office/drawing/2014/main" id="{FF45D6DA-0F5A-48FC-BA95-A5D3A3BCDB68}"/>
              </a:ext>
            </a:extLst>
          </p:cNvPr>
          <p:cNvSpPr>
            <a:spLocks noGrp="1"/>
          </p:cNvSpPr>
          <p:nvPr>
            <p:ph type="body" sz="quarter" idx="14" hasCustomPrompt="1"/>
          </p:nvPr>
        </p:nvSpPr>
        <p:spPr>
          <a:xfrm>
            <a:off x="510293" y="447969"/>
            <a:ext cx="11057456" cy="457056"/>
          </a:xfrm>
          <a:prstGeom prst="rect">
            <a:avLst/>
          </a:prstGeom>
        </p:spPr>
        <p:txBody>
          <a:bodyPr anchor="t"/>
          <a:lstStyle>
            <a:lvl1pPr marL="0" indent="0">
              <a:spcBef>
                <a:spcPts val="0"/>
              </a:spcBef>
              <a:buNone/>
              <a:defRPr sz="2800" i="0">
                <a:solidFill>
                  <a:schemeClr val="accent5"/>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err="1"/>
              <a:t>Executive</a:t>
            </a:r>
            <a:r>
              <a:rPr lang="es-ES"/>
              <a:t> </a:t>
            </a:r>
            <a:r>
              <a:rPr lang="es-ES" err="1"/>
              <a:t>Summary</a:t>
            </a:r>
            <a:endParaRPr lang="es-ES"/>
          </a:p>
        </p:txBody>
      </p:sp>
      <p:sp>
        <p:nvSpPr>
          <p:cNvPr id="23" name="Text Placeholder 4">
            <a:extLst>
              <a:ext uri="{FF2B5EF4-FFF2-40B4-BE49-F238E27FC236}">
                <a16:creationId xmlns:a16="http://schemas.microsoft.com/office/drawing/2014/main" id="{3AA3C6B4-F6FE-4711-8486-C7F9552AFF48}"/>
              </a:ext>
            </a:extLst>
          </p:cNvPr>
          <p:cNvSpPr>
            <a:spLocks noGrp="1"/>
          </p:cNvSpPr>
          <p:nvPr>
            <p:ph type="body" sz="quarter" idx="52"/>
          </p:nvPr>
        </p:nvSpPr>
        <p:spPr>
          <a:xfrm>
            <a:off x="619172" y="1051305"/>
            <a:ext cx="756000" cy="0"/>
          </a:xfrm>
          <a:prstGeom prst="rect">
            <a:avLst/>
          </a:prstGeom>
          <a:solidFill>
            <a:schemeClr val="tx2"/>
          </a:solidFill>
          <a:ln w="34925" cap="flat">
            <a:solidFill>
              <a:schemeClr val="tx2"/>
            </a:solidFill>
            <a:miter lim="800000"/>
          </a:ln>
        </p:spPr>
        <p:txBody>
          <a:bodyPr/>
          <a:lstStyle>
            <a:lvl1pPr>
              <a:defRPr sz="100">
                <a:solidFill>
                  <a:schemeClr val="bg1">
                    <a:alpha val="0"/>
                  </a:schemeClr>
                </a:solidFill>
              </a:defRPr>
            </a:lvl1pPr>
          </a:lstStyle>
          <a:p>
            <a:pPr lvl="0"/>
            <a:endParaRPr lang="en-US"/>
          </a:p>
        </p:txBody>
      </p:sp>
      <p:sp>
        <p:nvSpPr>
          <p:cNvPr id="24" name="Text Placeholder 14">
            <a:extLst>
              <a:ext uri="{FF2B5EF4-FFF2-40B4-BE49-F238E27FC236}">
                <a16:creationId xmlns:a16="http://schemas.microsoft.com/office/drawing/2014/main" id="{87B1279A-68A1-4FE9-8C73-8D18C1BA82CB}"/>
              </a:ext>
            </a:extLst>
          </p:cNvPr>
          <p:cNvSpPr>
            <a:spLocks noGrp="1"/>
          </p:cNvSpPr>
          <p:nvPr>
            <p:ph type="body" sz="quarter" idx="16" hasCustomPrompt="1"/>
          </p:nvPr>
        </p:nvSpPr>
        <p:spPr>
          <a:xfrm>
            <a:off x="510292" y="1614516"/>
            <a:ext cx="11057455" cy="322729"/>
          </a:xfrm>
          <a:prstGeom prst="rect">
            <a:avLst/>
          </a:prstGeom>
        </p:spPr>
        <p:txBody>
          <a:bodyPr anchor="t"/>
          <a:lstStyle>
            <a:lvl1pPr marL="0" indent="0" algn="l">
              <a:spcBef>
                <a:spcPts val="0"/>
              </a:spcBef>
              <a:buNone/>
              <a:defRPr sz="1800"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da-DK"/>
              <a:t>Lorem ipsum dolor sit amet</a:t>
            </a:r>
          </a:p>
        </p:txBody>
      </p:sp>
      <p:sp>
        <p:nvSpPr>
          <p:cNvPr id="25" name="Text Placeholder 2">
            <a:extLst>
              <a:ext uri="{FF2B5EF4-FFF2-40B4-BE49-F238E27FC236}">
                <a16:creationId xmlns:a16="http://schemas.microsoft.com/office/drawing/2014/main" id="{B41E7209-958A-497D-BA47-8C409DFEFB39}"/>
              </a:ext>
            </a:extLst>
          </p:cNvPr>
          <p:cNvSpPr>
            <a:spLocks noGrp="1"/>
          </p:cNvSpPr>
          <p:nvPr>
            <p:ph type="body" sz="quarter" idx="53" hasCustomPrompt="1"/>
          </p:nvPr>
        </p:nvSpPr>
        <p:spPr>
          <a:xfrm>
            <a:off x="786339" y="1989474"/>
            <a:ext cx="10781407" cy="1767879"/>
          </a:xfrm>
          <a:prstGeom prst="rect">
            <a:avLst/>
          </a:prstGeom>
        </p:spPr>
        <p:txBody>
          <a:bodyPr/>
          <a:lstStyle>
            <a:lvl1pPr marL="180975" indent="-180975">
              <a:lnSpc>
                <a:spcPct val="100000"/>
              </a:lnSpc>
              <a:spcBef>
                <a:spcPts val="0"/>
              </a:spcBef>
              <a:spcAft>
                <a:spcPts val="600"/>
              </a:spcAft>
              <a:buClr>
                <a:schemeClr val="accent4"/>
              </a:buClr>
              <a:defRPr sz="1200">
                <a:solidFill>
                  <a:schemeClr val="accent5"/>
                </a:solidFill>
              </a:defRPr>
            </a:lvl1pPr>
            <a:lvl2pPr marL="685800" indent="-228600">
              <a:lnSpc>
                <a:spcPct val="100000"/>
              </a:lnSpc>
              <a:buClr>
                <a:schemeClr val="accent4"/>
              </a:buClr>
              <a:buFont typeface="Lato Light" panose="020F0302020204030203" pitchFamily="34" charset="0"/>
              <a:buChar char="–"/>
              <a:defRPr sz="1200">
                <a:solidFill>
                  <a:schemeClr val="accent5"/>
                </a:solidFill>
              </a:defRPr>
            </a:lvl2pPr>
            <a:lvl3pPr marL="1143000" indent="-228600">
              <a:lnSpc>
                <a:spcPct val="100000"/>
              </a:lnSpc>
              <a:buClr>
                <a:schemeClr val="accent4"/>
              </a:buClr>
              <a:buFont typeface="Lato Light" panose="020F0302020204030203" pitchFamily="34" charset="0"/>
              <a:buChar char="–"/>
              <a:defRPr sz="1200">
                <a:solidFill>
                  <a:schemeClr val="accent5"/>
                </a:solidFill>
              </a:defRPr>
            </a:lvl3pPr>
            <a:lvl4pPr marL="1600200" indent="-228600">
              <a:lnSpc>
                <a:spcPct val="100000"/>
              </a:lnSpc>
              <a:buClr>
                <a:schemeClr val="accent4"/>
              </a:buClr>
              <a:buFont typeface="Lato Light" panose="020F0302020204030203" pitchFamily="34" charset="0"/>
              <a:buChar char="–"/>
              <a:defRPr sz="1050">
                <a:solidFill>
                  <a:schemeClr val="accent5"/>
                </a:solidFill>
              </a:defRPr>
            </a:lvl4pPr>
            <a:lvl5pPr marL="2057400" indent="-228600">
              <a:lnSpc>
                <a:spcPct val="100000"/>
              </a:lnSpc>
              <a:buClr>
                <a:schemeClr val="bg2"/>
              </a:buClr>
              <a:buFont typeface="Lato Light" panose="020F0302020204030203" pitchFamily="34" charset="0"/>
              <a:buChar char="–"/>
              <a:defRPr sz="1050">
                <a:solidFill>
                  <a:schemeClr val="accent5"/>
                </a:solidFill>
              </a:defRPr>
            </a:lvl5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 Sed mi </a:t>
            </a:r>
            <a:r>
              <a:rPr lang="es-ES" err="1"/>
              <a:t>purus</a:t>
            </a:r>
            <a:r>
              <a:rPr lang="es-ES"/>
              <a:t>, </a:t>
            </a:r>
            <a:r>
              <a:rPr lang="es-ES" err="1"/>
              <a:t>condimentum</a:t>
            </a:r>
            <a:r>
              <a:rPr lang="es-ES"/>
              <a:t> non mi in, </a:t>
            </a:r>
            <a:r>
              <a:rPr lang="es-ES" err="1"/>
              <a:t>scelerisque</a:t>
            </a:r>
            <a:r>
              <a:rPr lang="es-ES"/>
              <a:t> </a:t>
            </a:r>
            <a:r>
              <a:rPr lang="es-ES" err="1"/>
              <a:t>hendrerit</a:t>
            </a:r>
            <a:r>
              <a:rPr lang="es-ES"/>
              <a:t> urna. </a:t>
            </a:r>
            <a:r>
              <a:rPr lang="es-ES" err="1"/>
              <a:t>Curabitur</a:t>
            </a:r>
            <a:r>
              <a:rPr lang="es-ES"/>
              <a:t> </a:t>
            </a:r>
            <a:r>
              <a:rPr lang="es-ES" err="1"/>
              <a:t>eu</a:t>
            </a:r>
            <a:r>
              <a:rPr lang="es-ES"/>
              <a:t> </a:t>
            </a:r>
            <a:r>
              <a:rPr lang="es-ES" err="1"/>
              <a:t>rutrum</a:t>
            </a:r>
            <a:r>
              <a:rPr lang="es-ES"/>
              <a:t> </a:t>
            </a:r>
            <a:r>
              <a:rPr lang="es-ES" err="1"/>
              <a:t>tellus</a:t>
            </a:r>
            <a:r>
              <a:rPr lang="es-ES"/>
              <a:t>. </a:t>
            </a:r>
            <a:r>
              <a:rPr lang="es-ES" err="1"/>
              <a:t>Donec</a:t>
            </a:r>
            <a:r>
              <a:rPr lang="es-ES"/>
              <a:t> </a:t>
            </a:r>
            <a:r>
              <a:rPr lang="es-ES" err="1"/>
              <a:t>posuere</a:t>
            </a:r>
            <a:r>
              <a:rPr lang="es-ES"/>
              <a:t> </a:t>
            </a:r>
            <a:r>
              <a:rPr lang="es-ES" err="1"/>
              <a:t>tempor</a:t>
            </a:r>
            <a:r>
              <a:rPr lang="es-ES"/>
              <a:t> </a:t>
            </a:r>
            <a:r>
              <a:rPr lang="es-ES" err="1"/>
              <a:t>elit</a:t>
            </a:r>
            <a:r>
              <a:rPr lang="es-ES"/>
              <a:t> quis </a:t>
            </a:r>
            <a:r>
              <a:rPr lang="es-ES" err="1"/>
              <a:t>malesuada</a:t>
            </a:r>
            <a:r>
              <a:rPr lang="es-ES"/>
              <a:t>. </a:t>
            </a:r>
            <a:r>
              <a:rPr lang="es-ES" err="1"/>
              <a:t>Integer</a:t>
            </a:r>
            <a:r>
              <a:rPr lang="es-ES"/>
              <a:t> </a:t>
            </a:r>
            <a:r>
              <a:rPr lang="es-ES" err="1"/>
              <a:t>vestibulum</a:t>
            </a:r>
            <a:r>
              <a:rPr lang="es-ES"/>
              <a:t> leo </a:t>
            </a:r>
            <a:r>
              <a:rPr lang="es-ES" err="1"/>
              <a:t>ultricies</a:t>
            </a:r>
            <a:r>
              <a:rPr lang="es-ES"/>
              <a:t> mauris </a:t>
            </a:r>
            <a:r>
              <a:rPr lang="es-ES" err="1"/>
              <a:t>euismod</a:t>
            </a:r>
            <a:r>
              <a:rPr lang="es-ES"/>
              <a:t> ornare. </a:t>
            </a:r>
            <a:r>
              <a:rPr lang="es-ES" err="1"/>
              <a:t>Curabitur</a:t>
            </a:r>
            <a:r>
              <a:rPr lang="es-ES"/>
              <a:t> quis </a:t>
            </a:r>
            <a:r>
              <a:rPr lang="es-ES" err="1"/>
              <a:t>turpis</a:t>
            </a:r>
            <a:r>
              <a:rPr lang="es-ES"/>
              <a:t> </a:t>
            </a:r>
            <a:r>
              <a:rPr lang="es-ES" err="1"/>
              <a:t>eu</a:t>
            </a:r>
            <a:r>
              <a:rPr lang="es-ES"/>
              <a:t> urna </a:t>
            </a:r>
            <a:r>
              <a:rPr lang="es-ES" err="1"/>
              <a:t>faucibus</a:t>
            </a:r>
            <a:r>
              <a:rPr lang="es-ES"/>
              <a:t> </a:t>
            </a:r>
            <a:r>
              <a:rPr lang="es-ES" err="1"/>
              <a:t>porttitor</a:t>
            </a:r>
            <a:r>
              <a:rPr lang="es-ES"/>
              <a:t>. </a:t>
            </a:r>
            <a:r>
              <a:rPr lang="es-ES" err="1"/>
              <a:t>Vivamus</a:t>
            </a:r>
            <a:r>
              <a:rPr lang="es-ES"/>
              <a:t> et </a:t>
            </a:r>
            <a:r>
              <a:rPr lang="es-ES" err="1"/>
              <a:t>tellus</a:t>
            </a:r>
            <a:r>
              <a:rPr lang="es-ES"/>
              <a:t> lacinia, </a:t>
            </a:r>
            <a:r>
              <a:rPr lang="es-ES" err="1"/>
              <a:t>condimentum</a:t>
            </a:r>
            <a:r>
              <a:rPr lang="es-ES"/>
              <a:t> mauris </a:t>
            </a:r>
            <a:r>
              <a:rPr lang="es-ES" err="1"/>
              <a:t>sit</a:t>
            </a:r>
            <a:r>
              <a:rPr lang="es-ES"/>
              <a:t> </a:t>
            </a:r>
            <a:r>
              <a:rPr lang="es-ES" err="1"/>
              <a:t>amet</a:t>
            </a:r>
            <a:r>
              <a:rPr lang="es-ES"/>
              <a:t>, </a:t>
            </a:r>
            <a:r>
              <a:rPr lang="es-ES" err="1"/>
              <a:t>fermentum</a:t>
            </a:r>
            <a:r>
              <a:rPr lang="es-ES"/>
              <a:t> neque. </a:t>
            </a:r>
            <a:r>
              <a:rPr lang="es-ES" err="1"/>
              <a:t>Nullam</a:t>
            </a:r>
            <a:r>
              <a:rPr lang="es-ES"/>
              <a:t> ut </a:t>
            </a:r>
            <a:r>
              <a:rPr lang="es-ES" err="1"/>
              <a:t>consequat</a:t>
            </a:r>
            <a:r>
              <a:rPr lang="es-ES"/>
              <a:t> urna. Ut vehicula </a:t>
            </a:r>
            <a:r>
              <a:rPr lang="es-ES" err="1"/>
              <a:t>sagittis</a:t>
            </a:r>
            <a:r>
              <a:rPr lang="es-ES"/>
              <a:t> </a:t>
            </a:r>
            <a:r>
              <a:rPr lang="es-ES" err="1"/>
              <a:t>nulla</a:t>
            </a:r>
            <a:r>
              <a:rPr lang="es-ES"/>
              <a:t> in </a:t>
            </a:r>
            <a:r>
              <a:rPr lang="es-ES" err="1"/>
              <a:t>tempor</a:t>
            </a:r>
            <a:r>
              <a:rPr lang="es-ES"/>
              <a:t>. </a:t>
            </a:r>
            <a:r>
              <a:rPr lang="es-ES" err="1"/>
              <a:t>Duis</a:t>
            </a:r>
            <a:r>
              <a:rPr lang="es-ES"/>
              <a:t> sed </a:t>
            </a:r>
            <a:r>
              <a:rPr lang="es-ES" err="1"/>
              <a:t>accumsan</a:t>
            </a:r>
            <a:r>
              <a:rPr lang="es-ES"/>
              <a:t> </a:t>
            </a:r>
            <a:r>
              <a:rPr lang="es-ES" err="1"/>
              <a:t>nulla</a:t>
            </a:r>
            <a:r>
              <a:rPr lang="es-ES"/>
              <a:t>.</a:t>
            </a:r>
          </a:p>
          <a:p>
            <a:pPr lvl="0"/>
            <a:r>
              <a:rPr lang="es-ES" err="1"/>
              <a:t>Nullam</a:t>
            </a:r>
            <a:r>
              <a:rPr lang="es-ES"/>
              <a:t> mauris ex, pulvinar ac </a:t>
            </a:r>
            <a:r>
              <a:rPr lang="es-ES" err="1"/>
              <a:t>efficitur</a:t>
            </a:r>
            <a:r>
              <a:rPr lang="es-ES"/>
              <a:t> </a:t>
            </a:r>
            <a:r>
              <a:rPr lang="es-ES" err="1"/>
              <a:t>sit</a:t>
            </a:r>
            <a:r>
              <a:rPr lang="es-ES"/>
              <a:t> </a:t>
            </a:r>
            <a:r>
              <a:rPr lang="es-ES" err="1"/>
              <a:t>amet</a:t>
            </a:r>
            <a:r>
              <a:rPr lang="es-ES"/>
              <a:t>, </a:t>
            </a:r>
            <a:r>
              <a:rPr lang="es-ES" err="1"/>
              <a:t>imperdiet</a:t>
            </a:r>
            <a:r>
              <a:rPr lang="es-ES"/>
              <a:t> </a:t>
            </a:r>
            <a:r>
              <a:rPr lang="es-ES" err="1"/>
              <a:t>porttitor</a:t>
            </a:r>
            <a:r>
              <a:rPr lang="es-ES"/>
              <a:t> justo. </a:t>
            </a:r>
            <a:r>
              <a:rPr lang="es-ES" err="1"/>
              <a:t>Curabitur</a:t>
            </a:r>
            <a:r>
              <a:rPr lang="es-ES"/>
              <a:t> et </a:t>
            </a:r>
            <a:r>
              <a:rPr lang="es-ES" err="1"/>
              <a:t>dui</a:t>
            </a:r>
            <a:r>
              <a:rPr lang="es-ES"/>
              <a:t> </a:t>
            </a:r>
            <a:r>
              <a:rPr lang="es-ES" err="1"/>
              <a:t>vel</a:t>
            </a:r>
            <a:r>
              <a:rPr lang="es-ES"/>
              <a:t> </a:t>
            </a:r>
            <a:r>
              <a:rPr lang="es-ES" err="1"/>
              <a:t>ligula</a:t>
            </a:r>
            <a:r>
              <a:rPr lang="es-ES"/>
              <a:t> </a:t>
            </a:r>
            <a:r>
              <a:rPr lang="es-ES" err="1"/>
              <a:t>aliquam</a:t>
            </a:r>
            <a:r>
              <a:rPr lang="es-ES"/>
              <a:t> </a:t>
            </a:r>
            <a:r>
              <a:rPr lang="es-ES" err="1"/>
              <a:t>fringilla</a:t>
            </a:r>
            <a:r>
              <a:rPr lang="es-ES"/>
              <a:t> </a:t>
            </a:r>
            <a:r>
              <a:rPr lang="es-ES" err="1"/>
              <a:t>sit</a:t>
            </a:r>
            <a:r>
              <a:rPr lang="es-ES"/>
              <a:t> </a:t>
            </a:r>
            <a:r>
              <a:rPr lang="es-ES" err="1"/>
              <a:t>amet</a:t>
            </a:r>
            <a:r>
              <a:rPr lang="es-ES"/>
              <a:t> </a:t>
            </a:r>
            <a:r>
              <a:rPr lang="es-ES" err="1"/>
              <a:t>sit</a:t>
            </a:r>
            <a:r>
              <a:rPr lang="es-ES"/>
              <a:t> </a:t>
            </a:r>
            <a:r>
              <a:rPr lang="es-ES" err="1"/>
              <a:t>amet</a:t>
            </a:r>
            <a:r>
              <a:rPr lang="es-ES"/>
              <a:t> mauris. </a:t>
            </a:r>
            <a:r>
              <a:rPr lang="es-ES" err="1"/>
              <a:t>Suspendisse</a:t>
            </a:r>
            <a:r>
              <a:rPr lang="es-ES"/>
              <a:t> </a:t>
            </a:r>
            <a:r>
              <a:rPr lang="es-ES" err="1"/>
              <a:t>potenti</a:t>
            </a:r>
            <a:r>
              <a:rPr lang="es-ES"/>
              <a:t>. Nunc ornare urna quis </a:t>
            </a:r>
            <a:r>
              <a:rPr lang="es-ES" err="1"/>
              <a:t>nibh</a:t>
            </a:r>
            <a:r>
              <a:rPr lang="es-ES"/>
              <a:t> </a:t>
            </a:r>
            <a:r>
              <a:rPr lang="es-ES" err="1"/>
              <a:t>sollicitudin</a:t>
            </a:r>
            <a:r>
              <a:rPr lang="es-ES"/>
              <a:t>, ac </a:t>
            </a:r>
            <a:r>
              <a:rPr lang="es-ES" err="1"/>
              <a:t>posuere</a:t>
            </a:r>
            <a:r>
              <a:rPr lang="es-ES"/>
              <a:t> </a:t>
            </a:r>
            <a:r>
              <a:rPr lang="es-ES" err="1"/>
              <a:t>lectus</a:t>
            </a:r>
            <a:r>
              <a:rPr lang="es-ES"/>
              <a:t> </a:t>
            </a:r>
            <a:r>
              <a:rPr lang="es-ES" err="1"/>
              <a:t>finibus</a:t>
            </a:r>
            <a:r>
              <a:rPr lang="es-ES"/>
              <a:t>. Cras vitae </a:t>
            </a:r>
            <a:r>
              <a:rPr lang="es-ES" err="1"/>
              <a:t>fermentum</a:t>
            </a:r>
            <a:r>
              <a:rPr lang="es-ES"/>
              <a:t> </a:t>
            </a:r>
            <a:r>
              <a:rPr lang="es-ES" err="1"/>
              <a:t>metus</a:t>
            </a:r>
            <a:r>
              <a:rPr lang="es-ES"/>
              <a:t>. </a:t>
            </a:r>
            <a:r>
              <a:rPr lang="es-ES" err="1"/>
              <a:t>Nullam</a:t>
            </a:r>
            <a:r>
              <a:rPr lang="es-ES"/>
              <a:t> </a:t>
            </a:r>
            <a:r>
              <a:rPr lang="es-ES" err="1"/>
              <a:t>laoreet</a:t>
            </a:r>
            <a:r>
              <a:rPr lang="es-ES"/>
              <a:t> </a:t>
            </a:r>
            <a:r>
              <a:rPr lang="es-ES" err="1"/>
              <a:t>risus</a:t>
            </a:r>
            <a:r>
              <a:rPr lang="es-ES"/>
              <a:t> </a:t>
            </a:r>
            <a:r>
              <a:rPr lang="es-ES" err="1"/>
              <a:t>maximus</a:t>
            </a:r>
            <a:r>
              <a:rPr lang="es-ES"/>
              <a:t> </a:t>
            </a:r>
            <a:r>
              <a:rPr lang="es-ES" err="1"/>
              <a:t>sem</a:t>
            </a:r>
            <a:r>
              <a:rPr lang="es-ES"/>
              <a:t> </a:t>
            </a:r>
            <a:r>
              <a:rPr lang="es-ES" err="1"/>
              <a:t>semper</a:t>
            </a:r>
            <a:r>
              <a:rPr lang="es-ES"/>
              <a:t> </a:t>
            </a:r>
            <a:r>
              <a:rPr lang="es-ES" err="1"/>
              <a:t>congue</a:t>
            </a:r>
            <a:r>
              <a:rPr lang="es-ES"/>
              <a:t>.</a:t>
            </a:r>
          </a:p>
          <a:p>
            <a:pPr lvl="1"/>
            <a:r>
              <a:rPr lang="es-ES" err="1"/>
              <a:t>Integer</a:t>
            </a:r>
            <a:r>
              <a:rPr lang="es-ES"/>
              <a:t> </a:t>
            </a:r>
            <a:r>
              <a:rPr lang="es-ES" err="1"/>
              <a:t>aliquam</a:t>
            </a:r>
            <a:r>
              <a:rPr lang="es-ES"/>
              <a:t> </a:t>
            </a:r>
            <a:r>
              <a:rPr lang="es-ES" err="1"/>
              <a:t>faucibus</a:t>
            </a:r>
            <a:r>
              <a:rPr lang="es-ES"/>
              <a:t> dolor, ut </a:t>
            </a:r>
            <a:r>
              <a:rPr lang="es-ES" err="1"/>
              <a:t>gravida</a:t>
            </a:r>
            <a:r>
              <a:rPr lang="es-ES"/>
              <a:t> ante </a:t>
            </a:r>
            <a:r>
              <a:rPr lang="es-ES" err="1"/>
              <a:t>placerat</a:t>
            </a:r>
            <a:r>
              <a:rPr lang="es-ES"/>
              <a:t> </a:t>
            </a:r>
            <a:r>
              <a:rPr lang="es-ES" err="1"/>
              <a:t>sit</a:t>
            </a:r>
            <a:r>
              <a:rPr lang="es-ES"/>
              <a:t> </a:t>
            </a:r>
            <a:r>
              <a:rPr lang="es-ES" err="1"/>
              <a:t>amet</a:t>
            </a:r>
            <a:r>
              <a:rPr lang="es-ES"/>
              <a:t>. </a:t>
            </a:r>
            <a:r>
              <a:rPr lang="es-ES" err="1"/>
              <a:t>Integer</a:t>
            </a:r>
            <a:r>
              <a:rPr lang="es-ES"/>
              <a:t> id </a:t>
            </a:r>
            <a:r>
              <a:rPr lang="es-ES" err="1"/>
              <a:t>sagittis</a:t>
            </a:r>
            <a:r>
              <a:rPr lang="es-ES"/>
              <a:t> </a:t>
            </a:r>
            <a:r>
              <a:rPr lang="es-ES" err="1"/>
              <a:t>erat</a:t>
            </a:r>
            <a:r>
              <a:rPr lang="es-ES"/>
              <a:t>, ac </a:t>
            </a:r>
            <a:r>
              <a:rPr lang="es-ES" err="1"/>
              <a:t>bibendum</a:t>
            </a:r>
            <a:r>
              <a:rPr lang="es-ES"/>
              <a:t> nunc. Sed </a:t>
            </a:r>
            <a:r>
              <a:rPr lang="es-ES" err="1"/>
              <a:t>efficitur</a:t>
            </a:r>
            <a:r>
              <a:rPr lang="es-ES"/>
              <a:t> vitae neque at </a:t>
            </a:r>
            <a:r>
              <a:rPr lang="es-ES" err="1"/>
              <a:t>mattis</a:t>
            </a:r>
            <a:r>
              <a:rPr lang="es-ES"/>
              <a:t>. </a:t>
            </a:r>
            <a:r>
              <a:rPr lang="es-ES" err="1"/>
              <a:t>Suspendisse</a:t>
            </a:r>
            <a:r>
              <a:rPr lang="es-ES"/>
              <a:t> quis </a:t>
            </a:r>
            <a:r>
              <a:rPr lang="es-ES" err="1"/>
              <a:t>dui</a:t>
            </a:r>
            <a:r>
              <a:rPr lang="es-ES"/>
              <a:t> dolor.</a:t>
            </a:r>
          </a:p>
        </p:txBody>
      </p:sp>
      <p:sp>
        <p:nvSpPr>
          <p:cNvPr id="13" name="Text Placeholder 14">
            <a:extLst>
              <a:ext uri="{FF2B5EF4-FFF2-40B4-BE49-F238E27FC236}">
                <a16:creationId xmlns:a16="http://schemas.microsoft.com/office/drawing/2014/main" id="{2F717ADB-34D5-4E95-8FAB-751DE6FB2330}"/>
              </a:ext>
            </a:extLst>
          </p:cNvPr>
          <p:cNvSpPr>
            <a:spLocks noGrp="1"/>
          </p:cNvSpPr>
          <p:nvPr>
            <p:ph type="body" sz="quarter" idx="54" hasCustomPrompt="1"/>
          </p:nvPr>
        </p:nvSpPr>
        <p:spPr>
          <a:xfrm>
            <a:off x="510292" y="3823560"/>
            <a:ext cx="11057455" cy="322729"/>
          </a:xfrm>
          <a:prstGeom prst="rect">
            <a:avLst/>
          </a:prstGeom>
        </p:spPr>
        <p:txBody>
          <a:bodyPr anchor="t"/>
          <a:lstStyle>
            <a:lvl1pPr marL="0" indent="0" algn="l">
              <a:spcBef>
                <a:spcPts val="0"/>
              </a:spcBef>
              <a:buNone/>
              <a:defRPr sz="1800"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da-DK"/>
              <a:t>Lorem ipsum dolor sit amet</a:t>
            </a:r>
          </a:p>
        </p:txBody>
      </p:sp>
      <p:sp>
        <p:nvSpPr>
          <p:cNvPr id="14" name="Text Placeholder 2">
            <a:extLst>
              <a:ext uri="{FF2B5EF4-FFF2-40B4-BE49-F238E27FC236}">
                <a16:creationId xmlns:a16="http://schemas.microsoft.com/office/drawing/2014/main" id="{405D922D-303A-47AF-8D45-087FD3449277}"/>
              </a:ext>
            </a:extLst>
          </p:cNvPr>
          <p:cNvSpPr>
            <a:spLocks noGrp="1"/>
          </p:cNvSpPr>
          <p:nvPr>
            <p:ph type="body" sz="quarter" idx="55" hasCustomPrompt="1"/>
          </p:nvPr>
        </p:nvSpPr>
        <p:spPr>
          <a:xfrm>
            <a:off x="786339" y="4198518"/>
            <a:ext cx="10781407" cy="798993"/>
          </a:xfrm>
          <a:prstGeom prst="rect">
            <a:avLst/>
          </a:prstGeom>
        </p:spPr>
        <p:txBody>
          <a:bodyPr/>
          <a:lstStyle>
            <a:lvl1pPr marL="180975" indent="-180975">
              <a:lnSpc>
                <a:spcPct val="100000"/>
              </a:lnSpc>
              <a:spcBef>
                <a:spcPts val="0"/>
              </a:spcBef>
              <a:spcAft>
                <a:spcPts val="600"/>
              </a:spcAft>
              <a:buClr>
                <a:schemeClr val="accent4"/>
              </a:buClr>
              <a:defRPr sz="1200">
                <a:solidFill>
                  <a:schemeClr val="accent5"/>
                </a:solidFill>
              </a:defRPr>
            </a:lvl1pPr>
            <a:lvl2pPr marL="685800" indent="-228600">
              <a:lnSpc>
                <a:spcPct val="100000"/>
              </a:lnSpc>
              <a:buClr>
                <a:schemeClr val="accent4"/>
              </a:buClr>
              <a:buFont typeface="Lato Light" panose="020F0302020204030203" pitchFamily="34" charset="0"/>
              <a:buChar char="–"/>
              <a:defRPr sz="1200">
                <a:solidFill>
                  <a:schemeClr val="accent5"/>
                </a:solidFill>
              </a:defRPr>
            </a:lvl2pPr>
            <a:lvl3pPr marL="1143000" indent="-228600">
              <a:lnSpc>
                <a:spcPct val="100000"/>
              </a:lnSpc>
              <a:buClr>
                <a:schemeClr val="accent4"/>
              </a:buClr>
              <a:buFont typeface="Lato Light" panose="020F0302020204030203" pitchFamily="34" charset="0"/>
              <a:buChar char="–"/>
              <a:defRPr sz="1200">
                <a:solidFill>
                  <a:schemeClr val="accent5"/>
                </a:solidFill>
              </a:defRPr>
            </a:lvl3pPr>
            <a:lvl4pPr marL="1600200" indent="-228600">
              <a:lnSpc>
                <a:spcPct val="100000"/>
              </a:lnSpc>
              <a:buClr>
                <a:schemeClr val="accent4"/>
              </a:buClr>
              <a:buFont typeface="Lato Light" panose="020F0302020204030203" pitchFamily="34" charset="0"/>
              <a:buChar char="–"/>
              <a:defRPr sz="1050">
                <a:solidFill>
                  <a:schemeClr val="accent5"/>
                </a:solidFill>
              </a:defRPr>
            </a:lvl4pPr>
            <a:lvl5pPr marL="2057400" indent="-228600">
              <a:lnSpc>
                <a:spcPct val="100000"/>
              </a:lnSpc>
              <a:buClr>
                <a:schemeClr val="bg2"/>
              </a:buClr>
              <a:buFont typeface="Lato Light" panose="020F0302020204030203" pitchFamily="34" charset="0"/>
              <a:buChar char="–"/>
              <a:defRPr sz="1050">
                <a:solidFill>
                  <a:schemeClr val="accent5"/>
                </a:solidFill>
              </a:defRPr>
            </a:lvl5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 Sed mi </a:t>
            </a:r>
            <a:r>
              <a:rPr lang="es-ES" err="1"/>
              <a:t>purus</a:t>
            </a:r>
            <a:r>
              <a:rPr lang="es-ES"/>
              <a:t>, </a:t>
            </a:r>
            <a:r>
              <a:rPr lang="es-ES" err="1"/>
              <a:t>condimentum</a:t>
            </a:r>
            <a:r>
              <a:rPr lang="es-ES"/>
              <a:t> non mi in, </a:t>
            </a:r>
            <a:r>
              <a:rPr lang="es-ES" err="1"/>
              <a:t>scelerisque</a:t>
            </a:r>
            <a:r>
              <a:rPr lang="es-ES"/>
              <a:t> </a:t>
            </a:r>
            <a:r>
              <a:rPr lang="es-ES" err="1"/>
              <a:t>hendrerit</a:t>
            </a:r>
            <a:r>
              <a:rPr lang="es-ES"/>
              <a:t> urna. </a:t>
            </a:r>
            <a:r>
              <a:rPr lang="es-ES" err="1"/>
              <a:t>Curabitur</a:t>
            </a:r>
            <a:r>
              <a:rPr lang="es-ES"/>
              <a:t> </a:t>
            </a:r>
            <a:r>
              <a:rPr lang="es-ES" err="1"/>
              <a:t>eu</a:t>
            </a:r>
            <a:r>
              <a:rPr lang="es-ES"/>
              <a:t> </a:t>
            </a:r>
            <a:r>
              <a:rPr lang="es-ES" err="1"/>
              <a:t>rutrum</a:t>
            </a:r>
            <a:r>
              <a:rPr lang="es-ES"/>
              <a:t> </a:t>
            </a:r>
            <a:r>
              <a:rPr lang="es-ES" err="1"/>
              <a:t>tellus</a:t>
            </a:r>
            <a:r>
              <a:rPr lang="es-ES"/>
              <a:t>. </a:t>
            </a:r>
            <a:r>
              <a:rPr lang="es-ES" err="1"/>
              <a:t>Donec</a:t>
            </a:r>
            <a:r>
              <a:rPr lang="es-ES"/>
              <a:t> </a:t>
            </a:r>
            <a:r>
              <a:rPr lang="es-ES" err="1"/>
              <a:t>posuere</a:t>
            </a:r>
            <a:r>
              <a:rPr lang="es-ES"/>
              <a:t> </a:t>
            </a:r>
            <a:r>
              <a:rPr lang="es-ES" err="1"/>
              <a:t>tempor</a:t>
            </a:r>
            <a:r>
              <a:rPr lang="es-ES"/>
              <a:t> </a:t>
            </a:r>
            <a:r>
              <a:rPr lang="es-ES" err="1"/>
              <a:t>elit</a:t>
            </a:r>
            <a:r>
              <a:rPr lang="es-ES"/>
              <a:t> quis </a:t>
            </a:r>
            <a:r>
              <a:rPr lang="es-ES" err="1"/>
              <a:t>malesuada</a:t>
            </a:r>
            <a:r>
              <a:rPr lang="es-ES"/>
              <a:t>. </a:t>
            </a:r>
            <a:r>
              <a:rPr lang="es-ES" err="1"/>
              <a:t>Integer</a:t>
            </a:r>
            <a:r>
              <a:rPr lang="es-ES"/>
              <a:t> </a:t>
            </a:r>
            <a:r>
              <a:rPr lang="es-ES" err="1"/>
              <a:t>vestibulum</a:t>
            </a:r>
            <a:r>
              <a:rPr lang="es-ES"/>
              <a:t> leo </a:t>
            </a:r>
            <a:r>
              <a:rPr lang="es-ES" err="1"/>
              <a:t>ultricies</a:t>
            </a:r>
            <a:r>
              <a:rPr lang="es-ES"/>
              <a:t> mauris </a:t>
            </a:r>
            <a:r>
              <a:rPr lang="es-ES" err="1"/>
              <a:t>euismod</a:t>
            </a:r>
            <a:r>
              <a:rPr lang="es-ES"/>
              <a:t> ornare. </a:t>
            </a:r>
            <a:r>
              <a:rPr lang="es-ES" err="1"/>
              <a:t>Curabitur</a:t>
            </a:r>
            <a:r>
              <a:rPr lang="es-ES"/>
              <a:t> quis </a:t>
            </a:r>
            <a:r>
              <a:rPr lang="es-ES" err="1"/>
              <a:t>turpis</a:t>
            </a:r>
            <a:r>
              <a:rPr lang="es-ES"/>
              <a:t> </a:t>
            </a:r>
            <a:r>
              <a:rPr lang="es-ES" err="1"/>
              <a:t>eu</a:t>
            </a:r>
            <a:r>
              <a:rPr lang="es-ES"/>
              <a:t> urna </a:t>
            </a:r>
            <a:r>
              <a:rPr lang="es-ES" err="1"/>
              <a:t>faucibus</a:t>
            </a:r>
            <a:r>
              <a:rPr lang="es-ES"/>
              <a:t> </a:t>
            </a:r>
            <a:r>
              <a:rPr lang="es-ES" err="1"/>
              <a:t>porttitor</a:t>
            </a:r>
            <a:r>
              <a:rPr lang="es-ES"/>
              <a:t>. </a:t>
            </a:r>
            <a:r>
              <a:rPr lang="es-ES" err="1"/>
              <a:t>Vivamus</a:t>
            </a:r>
            <a:r>
              <a:rPr lang="es-ES"/>
              <a:t> et </a:t>
            </a:r>
            <a:r>
              <a:rPr lang="es-ES" err="1"/>
              <a:t>tellus</a:t>
            </a:r>
            <a:r>
              <a:rPr lang="es-ES"/>
              <a:t> lacinia, </a:t>
            </a:r>
            <a:r>
              <a:rPr lang="es-ES" err="1"/>
              <a:t>condimentum</a:t>
            </a:r>
            <a:r>
              <a:rPr lang="es-ES"/>
              <a:t> mauris </a:t>
            </a:r>
            <a:r>
              <a:rPr lang="es-ES" err="1"/>
              <a:t>sit</a:t>
            </a:r>
            <a:r>
              <a:rPr lang="es-ES"/>
              <a:t> </a:t>
            </a:r>
            <a:r>
              <a:rPr lang="es-ES" err="1"/>
              <a:t>amet</a:t>
            </a:r>
            <a:r>
              <a:rPr lang="es-ES"/>
              <a:t>, </a:t>
            </a:r>
            <a:r>
              <a:rPr lang="es-ES" err="1"/>
              <a:t>fermentum</a:t>
            </a:r>
            <a:r>
              <a:rPr lang="es-ES"/>
              <a:t> neque. </a:t>
            </a:r>
            <a:r>
              <a:rPr lang="es-ES" err="1"/>
              <a:t>Nullam</a:t>
            </a:r>
            <a:r>
              <a:rPr lang="es-ES"/>
              <a:t> ut </a:t>
            </a:r>
            <a:r>
              <a:rPr lang="es-ES" err="1"/>
              <a:t>consequat</a:t>
            </a:r>
            <a:r>
              <a:rPr lang="es-ES"/>
              <a:t> urna. Ut vehicula </a:t>
            </a:r>
            <a:r>
              <a:rPr lang="es-ES" err="1"/>
              <a:t>sagittis</a:t>
            </a:r>
            <a:r>
              <a:rPr lang="es-ES"/>
              <a:t> </a:t>
            </a:r>
            <a:r>
              <a:rPr lang="es-ES" err="1"/>
              <a:t>nulla</a:t>
            </a:r>
            <a:r>
              <a:rPr lang="es-ES"/>
              <a:t> in </a:t>
            </a:r>
            <a:r>
              <a:rPr lang="es-ES" err="1"/>
              <a:t>tempor</a:t>
            </a:r>
            <a:r>
              <a:rPr lang="es-ES"/>
              <a:t>. </a:t>
            </a:r>
            <a:r>
              <a:rPr lang="es-ES" err="1"/>
              <a:t>Duis</a:t>
            </a:r>
            <a:r>
              <a:rPr lang="es-ES"/>
              <a:t> sed </a:t>
            </a:r>
            <a:r>
              <a:rPr lang="es-ES" err="1"/>
              <a:t>accumsan</a:t>
            </a:r>
            <a:r>
              <a:rPr lang="es-ES"/>
              <a:t> </a:t>
            </a:r>
            <a:r>
              <a:rPr lang="es-ES" err="1"/>
              <a:t>nulla</a:t>
            </a:r>
            <a:r>
              <a:rPr lang="es-ES"/>
              <a:t>.</a:t>
            </a:r>
          </a:p>
        </p:txBody>
      </p:sp>
      <p:sp>
        <p:nvSpPr>
          <p:cNvPr id="15" name="Text Placeholder 14">
            <a:extLst>
              <a:ext uri="{FF2B5EF4-FFF2-40B4-BE49-F238E27FC236}">
                <a16:creationId xmlns:a16="http://schemas.microsoft.com/office/drawing/2014/main" id="{F72BF804-B20A-4E83-9C8F-3B7F0C936049}"/>
              </a:ext>
            </a:extLst>
          </p:cNvPr>
          <p:cNvSpPr>
            <a:spLocks noGrp="1"/>
          </p:cNvSpPr>
          <p:nvPr>
            <p:ph type="body" sz="quarter" idx="56" hasCustomPrompt="1"/>
          </p:nvPr>
        </p:nvSpPr>
        <p:spPr>
          <a:xfrm>
            <a:off x="510292" y="5054829"/>
            <a:ext cx="11057455" cy="322729"/>
          </a:xfrm>
          <a:prstGeom prst="rect">
            <a:avLst/>
          </a:prstGeom>
        </p:spPr>
        <p:txBody>
          <a:bodyPr anchor="t"/>
          <a:lstStyle>
            <a:lvl1pPr marL="0" indent="0" algn="l">
              <a:spcBef>
                <a:spcPts val="0"/>
              </a:spcBef>
              <a:buNone/>
              <a:defRPr sz="1800" i="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da-DK"/>
              <a:t>Lorem ipsum dolor sit amet</a:t>
            </a:r>
          </a:p>
        </p:txBody>
      </p:sp>
      <p:sp>
        <p:nvSpPr>
          <p:cNvPr id="16" name="Text Placeholder 2">
            <a:extLst>
              <a:ext uri="{FF2B5EF4-FFF2-40B4-BE49-F238E27FC236}">
                <a16:creationId xmlns:a16="http://schemas.microsoft.com/office/drawing/2014/main" id="{6BA33AC1-05C6-4CFB-A670-0B0F25096BCC}"/>
              </a:ext>
            </a:extLst>
          </p:cNvPr>
          <p:cNvSpPr>
            <a:spLocks noGrp="1"/>
          </p:cNvSpPr>
          <p:nvPr>
            <p:ph type="body" sz="quarter" idx="57" hasCustomPrompt="1"/>
          </p:nvPr>
        </p:nvSpPr>
        <p:spPr>
          <a:xfrm>
            <a:off x="786339" y="5429787"/>
            <a:ext cx="10781407" cy="798993"/>
          </a:xfrm>
          <a:prstGeom prst="rect">
            <a:avLst/>
          </a:prstGeom>
        </p:spPr>
        <p:txBody>
          <a:bodyPr/>
          <a:lstStyle>
            <a:lvl1pPr marL="180975" indent="-180975">
              <a:lnSpc>
                <a:spcPct val="100000"/>
              </a:lnSpc>
              <a:spcBef>
                <a:spcPts val="0"/>
              </a:spcBef>
              <a:spcAft>
                <a:spcPts val="600"/>
              </a:spcAft>
              <a:buClr>
                <a:schemeClr val="accent4"/>
              </a:buClr>
              <a:defRPr sz="1200">
                <a:solidFill>
                  <a:schemeClr val="accent5"/>
                </a:solidFill>
              </a:defRPr>
            </a:lvl1pPr>
            <a:lvl2pPr marL="685800" indent="-228600">
              <a:lnSpc>
                <a:spcPct val="100000"/>
              </a:lnSpc>
              <a:buClr>
                <a:schemeClr val="accent4"/>
              </a:buClr>
              <a:buFont typeface="Lato Light" panose="020F0302020204030203" pitchFamily="34" charset="0"/>
              <a:buChar char="–"/>
              <a:defRPr sz="1200">
                <a:solidFill>
                  <a:schemeClr val="accent5"/>
                </a:solidFill>
              </a:defRPr>
            </a:lvl2pPr>
            <a:lvl3pPr marL="1143000" indent="-228600">
              <a:lnSpc>
                <a:spcPct val="100000"/>
              </a:lnSpc>
              <a:buClr>
                <a:schemeClr val="accent4"/>
              </a:buClr>
              <a:buFont typeface="Lato Light" panose="020F0302020204030203" pitchFamily="34" charset="0"/>
              <a:buChar char="–"/>
              <a:defRPr sz="1200">
                <a:solidFill>
                  <a:schemeClr val="accent5"/>
                </a:solidFill>
              </a:defRPr>
            </a:lvl3pPr>
            <a:lvl4pPr marL="1600200" indent="-228600">
              <a:lnSpc>
                <a:spcPct val="100000"/>
              </a:lnSpc>
              <a:buClr>
                <a:schemeClr val="accent4"/>
              </a:buClr>
              <a:buFont typeface="Lato Light" panose="020F0302020204030203" pitchFamily="34" charset="0"/>
              <a:buChar char="–"/>
              <a:defRPr sz="1050">
                <a:solidFill>
                  <a:schemeClr val="accent5"/>
                </a:solidFill>
              </a:defRPr>
            </a:lvl4pPr>
            <a:lvl5pPr marL="2057400" indent="-228600">
              <a:lnSpc>
                <a:spcPct val="100000"/>
              </a:lnSpc>
              <a:buClr>
                <a:schemeClr val="bg2"/>
              </a:buClr>
              <a:buFont typeface="Lato Light" panose="020F0302020204030203" pitchFamily="34" charset="0"/>
              <a:buChar char="–"/>
              <a:defRPr sz="1050">
                <a:solidFill>
                  <a:schemeClr val="accent5"/>
                </a:solidFill>
              </a:defRPr>
            </a:lvl5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 Sed mi </a:t>
            </a:r>
            <a:r>
              <a:rPr lang="es-ES" err="1"/>
              <a:t>purus</a:t>
            </a:r>
            <a:r>
              <a:rPr lang="es-ES"/>
              <a:t>, </a:t>
            </a:r>
            <a:r>
              <a:rPr lang="es-ES" err="1"/>
              <a:t>condimentum</a:t>
            </a:r>
            <a:r>
              <a:rPr lang="es-ES"/>
              <a:t> non mi in, </a:t>
            </a:r>
            <a:r>
              <a:rPr lang="es-ES" err="1"/>
              <a:t>scelerisque</a:t>
            </a:r>
            <a:r>
              <a:rPr lang="es-ES"/>
              <a:t> </a:t>
            </a:r>
            <a:r>
              <a:rPr lang="es-ES" err="1"/>
              <a:t>hendrerit</a:t>
            </a:r>
            <a:r>
              <a:rPr lang="es-ES"/>
              <a:t> urna. </a:t>
            </a:r>
            <a:r>
              <a:rPr lang="es-ES" err="1"/>
              <a:t>Curabitur</a:t>
            </a:r>
            <a:r>
              <a:rPr lang="es-ES"/>
              <a:t> </a:t>
            </a:r>
            <a:r>
              <a:rPr lang="es-ES" err="1"/>
              <a:t>eu</a:t>
            </a:r>
            <a:r>
              <a:rPr lang="es-ES"/>
              <a:t> </a:t>
            </a:r>
            <a:r>
              <a:rPr lang="es-ES" err="1"/>
              <a:t>rutrum</a:t>
            </a:r>
            <a:r>
              <a:rPr lang="es-ES"/>
              <a:t> </a:t>
            </a:r>
            <a:r>
              <a:rPr lang="es-ES" err="1"/>
              <a:t>tellus</a:t>
            </a:r>
            <a:r>
              <a:rPr lang="es-ES"/>
              <a:t>. </a:t>
            </a:r>
            <a:r>
              <a:rPr lang="es-ES" err="1"/>
              <a:t>Donec</a:t>
            </a:r>
            <a:r>
              <a:rPr lang="es-ES"/>
              <a:t> </a:t>
            </a:r>
            <a:r>
              <a:rPr lang="es-ES" err="1"/>
              <a:t>posuere</a:t>
            </a:r>
            <a:r>
              <a:rPr lang="es-ES"/>
              <a:t> </a:t>
            </a:r>
            <a:r>
              <a:rPr lang="es-ES" err="1"/>
              <a:t>tempor</a:t>
            </a:r>
            <a:r>
              <a:rPr lang="es-ES"/>
              <a:t> </a:t>
            </a:r>
            <a:r>
              <a:rPr lang="es-ES" err="1"/>
              <a:t>elit</a:t>
            </a:r>
            <a:r>
              <a:rPr lang="es-ES"/>
              <a:t> quis </a:t>
            </a:r>
            <a:r>
              <a:rPr lang="es-ES" err="1"/>
              <a:t>malesuada</a:t>
            </a:r>
            <a:r>
              <a:rPr lang="es-ES"/>
              <a:t>. </a:t>
            </a:r>
            <a:r>
              <a:rPr lang="es-ES" err="1"/>
              <a:t>Integer</a:t>
            </a:r>
            <a:r>
              <a:rPr lang="es-ES"/>
              <a:t> </a:t>
            </a:r>
            <a:r>
              <a:rPr lang="es-ES" err="1"/>
              <a:t>vestibulum</a:t>
            </a:r>
            <a:r>
              <a:rPr lang="es-ES"/>
              <a:t> leo </a:t>
            </a:r>
            <a:r>
              <a:rPr lang="es-ES" err="1"/>
              <a:t>ultricies</a:t>
            </a:r>
            <a:r>
              <a:rPr lang="es-ES"/>
              <a:t> mauris </a:t>
            </a:r>
            <a:r>
              <a:rPr lang="es-ES" err="1"/>
              <a:t>euismod</a:t>
            </a:r>
            <a:r>
              <a:rPr lang="es-ES"/>
              <a:t> ornare. </a:t>
            </a:r>
            <a:r>
              <a:rPr lang="es-ES" err="1"/>
              <a:t>Curabitur</a:t>
            </a:r>
            <a:r>
              <a:rPr lang="es-ES"/>
              <a:t> quis </a:t>
            </a:r>
            <a:r>
              <a:rPr lang="es-ES" err="1"/>
              <a:t>turpis</a:t>
            </a:r>
            <a:r>
              <a:rPr lang="es-ES"/>
              <a:t> </a:t>
            </a:r>
            <a:r>
              <a:rPr lang="es-ES" err="1"/>
              <a:t>eu</a:t>
            </a:r>
            <a:r>
              <a:rPr lang="es-ES"/>
              <a:t> urna </a:t>
            </a:r>
            <a:r>
              <a:rPr lang="es-ES" err="1"/>
              <a:t>faucibus</a:t>
            </a:r>
            <a:r>
              <a:rPr lang="es-ES"/>
              <a:t> </a:t>
            </a:r>
            <a:r>
              <a:rPr lang="es-ES" err="1"/>
              <a:t>porttitor</a:t>
            </a:r>
            <a:r>
              <a:rPr lang="es-ES"/>
              <a:t>. </a:t>
            </a:r>
            <a:r>
              <a:rPr lang="es-ES" err="1"/>
              <a:t>Vivamus</a:t>
            </a:r>
            <a:r>
              <a:rPr lang="es-ES"/>
              <a:t> et </a:t>
            </a:r>
            <a:r>
              <a:rPr lang="es-ES" err="1"/>
              <a:t>tellus</a:t>
            </a:r>
            <a:r>
              <a:rPr lang="es-ES"/>
              <a:t> lacinia, </a:t>
            </a:r>
            <a:r>
              <a:rPr lang="es-ES" err="1"/>
              <a:t>condimentum</a:t>
            </a:r>
            <a:r>
              <a:rPr lang="es-ES"/>
              <a:t> mauris </a:t>
            </a:r>
            <a:r>
              <a:rPr lang="es-ES" err="1"/>
              <a:t>sit</a:t>
            </a:r>
            <a:r>
              <a:rPr lang="es-ES"/>
              <a:t> </a:t>
            </a:r>
            <a:r>
              <a:rPr lang="es-ES" err="1"/>
              <a:t>amet</a:t>
            </a:r>
            <a:r>
              <a:rPr lang="es-ES"/>
              <a:t>, </a:t>
            </a:r>
            <a:r>
              <a:rPr lang="es-ES" err="1"/>
              <a:t>fermentum</a:t>
            </a:r>
            <a:r>
              <a:rPr lang="es-ES"/>
              <a:t> neque. </a:t>
            </a:r>
            <a:r>
              <a:rPr lang="es-ES" err="1"/>
              <a:t>Nullam</a:t>
            </a:r>
            <a:r>
              <a:rPr lang="es-ES"/>
              <a:t> ut </a:t>
            </a:r>
            <a:r>
              <a:rPr lang="es-ES" err="1"/>
              <a:t>consequat</a:t>
            </a:r>
            <a:r>
              <a:rPr lang="es-ES"/>
              <a:t> urna. Ut vehicula </a:t>
            </a:r>
            <a:r>
              <a:rPr lang="es-ES" err="1"/>
              <a:t>sagittis</a:t>
            </a:r>
            <a:r>
              <a:rPr lang="es-ES"/>
              <a:t> </a:t>
            </a:r>
            <a:r>
              <a:rPr lang="es-ES" err="1"/>
              <a:t>nulla</a:t>
            </a:r>
            <a:r>
              <a:rPr lang="es-ES"/>
              <a:t> in </a:t>
            </a:r>
            <a:r>
              <a:rPr lang="es-ES" err="1"/>
              <a:t>tempor</a:t>
            </a:r>
            <a:r>
              <a:rPr lang="es-ES"/>
              <a:t>. </a:t>
            </a:r>
            <a:r>
              <a:rPr lang="es-ES" err="1"/>
              <a:t>Duis</a:t>
            </a:r>
            <a:r>
              <a:rPr lang="es-ES"/>
              <a:t> sed </a:t>
            </a:r>
            <a:r>
              <a:rPr lang="es-ES" err="1"/>
              <a:t>accumsan</a:t>
            </a:r>
            <a:r>
              <a:rPr lang="es-ES"/>
              <a:t> </a:t>
            </a:r>
            <a:r>
              <a:rPr lang="es-ES" err="1"/>
              <a:t>nulla</a:t>
            </a:r>
            <a:r>
              <a:rPr lang="es-ES"/>
              <a:t>.</a:t>
            </a:r>
          </a:p>
        </p:txBody>
      </p:sp>
      <p:sp>
        <p:nvSpPr>
          <p:cNvPr id="17" name="Text Placeholder 14">
            <a:extLst>
              <a:ext uri="{FF2B5EF4-FFF2-40B4-BE49-F238E27FC236}">
                <a16:creationId xmlns:a16="http://schemas.microsoft.com/office/drawing/2014/main" id="{C5E572F6-9A36-488D-806E-4E7F424E257B}"/>
              </a:ext>
            </a:extLst>
          </p:cNvPr>
          <p:cNvSpPr>
            <a:spLocks noGrp="1"/>
          </p:cNvSpPr>
          <p:nvPr>
            <p:ph type="body" sz="quarter" idx="60" hasCustomPrompt="1"/>
          </p:nvPr>
        </p:nvSpPr>
        <p:spPr>
          <a:xfrm>
            <a:off x="510293" y="125239"/>
            <a:ext cx="11057453" cy="322729"/>
          </a:xfrm>
          <a:prstGeom prst="rect">
            <a:avLst/>
          </a:prstGeom>
        </p:spPr>
        <p:txBody>
          <a:bodyPr anchor="b"/>
          <a:lstStyle>
            <a:lvl1pPr marL="0" indent="0">
              <a:lnSpc>
                <a:spcPct val="100000"/>
              </a:lnSpc>
              <a:spcBef>
                <a:spcPts val="0"/>
              </a:spcBef>
              <a:buNone/>
              <a:defRPr sz="1200" i="0" spc="150" baseline="0">
                <a:solidFill>
                  <a:srgbClr val="5C881A"/>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a:t>SECTION TITLE</a:t>
            </a:r>
          </a:p>
        </p:txBody>
      </p:sp>
    </p:spTree>
    <p:extLst>
      <p:ext uri="{BB962C8B-B14F-4D97-AF65-F5344CB8AC3E}">
        <p14:creationId xmlns:p14="http://schemas.microsoft.com/office/powerpoint/2010/main" val="396923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s and text ">
    <p:spTree>
      <p:nvGrpSpPr>
        <p:cNvPr id="1" name=""/>
        <p:cNvGrpSpPr/>
        <p:nvPr/>
      </p:nvGrpSpPr>
      <p:grpSpPr>
        <a:xfrm>
          <a:off x="0" y="0"/>
          <a:ext cx="0" cy="0"/>
          <a:chOff x="0" y="0"/>
          <a:chExt cx="0" cy="0"/>
        </a:xfrm>
      </p:grpSpPr>
      <p:sp>
        <p:nvSpPr>
          <p:cNvPr id="47" name="Text Placeholder 4">
            <a:extLst>
              <a:ext uri="{FF2B5EF4-FFF2-40B4-BE49-F238E27FC236}">
                <a16:creationId xmlns:a16="http://schemas.microsoft.com/office/drawing/2014/main" id="{7542E7B4-ECD8-4CF8-9E83-97F7873F0918}"/>
              </a:ext>
            </a:extLst>
          </p:cNvPr>
          <p:cNvSpPr>
            <a:spLocks noGrp="1"/>
          </p:cNvSpPr>
          <p:nvPr>
            <p:ph type="body" sz="quarter" idx="45"/>
          </p:nvPr>
        </p:nvSpPr>
        <p:spPr>
          <a:xfrm>
            <a:off x="600000" y="1065213"/>
            <a:ext cx="11592000" cy="0"/>
          </a:xfrm>
          <a:prstGeom prst="rect">
            <a:avLst/>
          </a:prstGeom>
          <a:solidFill>
            <a:schemeClr val="bg1">
              <a:lumMod val="75000"/>
            </a:schemeClr>
          </a:solidFill>
          <a:ln w="6350">
            <a:solidFill>
              <a:schemeClr val="bg1">
                <a:lumMod val="75000"/>
              </a:schemeClr>
            </a:solidFill>
          </a:ln>
        </p:spPr>
        <p:txBody>
          <a:bodyPr/>
          <a:lstStyle>
            <a:lvl1pPr>
              <a:defRPr sz="100">
                <a:solidFill>
                  <a:schemeClr val="bg1">
                    <a:alpha val="0"/>
                  </a:schemeClr>
                </a:solidFill>
              </a:defRPr>
            </a:lvl1pPr>
          </a:lstStyle>
          <a:p>
            <a:pPr lvl="0"/>
            <a:endParaRPr lang="en-US"/>
          </a:p>
        </p:txBody>
      </p:sp>
      <p:sp>
        <p:nvSpPr>
          <p:cNvPr id="94" name="Picture Placeholder 2">
            <a:extLst>
              <a:ext uri="{FF2B5EF4-FFF2-40B4-BE49-F238E27FC236}">
                <a16:creationId xmlns:a16="http://schemas.microsoft.com/office/drawing/2014/main" id="{A13CC9CC-D075-4FF4-ADFC-A6AD12BEE86D}"/>
              </a:ext>
            </a:extLst>
          </p:cNvPr>
          <p:cNvSpPr>
            <a:spLocks noGrp="1"/>
          </p:cNvSpPr>
          <p:nvPr userDrawn="1">
            <p:ph type="pic" sz="quarter" idx="10" hasCustomPrompt="1"/>
          </p:nvPr>
        </p:nvSpPr>
        <p:spPr>
          <a:xfrm>
            <a:off x="10230000" y="0"/>
            <a:ext cx="1962000" cy="6858000"/>
          </a:xfrm>
          <a:prstGeom prst="rect">
            <a:avLst/>
          </a:prstGeom>
          <a:blipFill>
            <a:blip r:embed="rId2"/>
            <a:stretch>
              <a:fillRect/>
            </a:stretch>
          </a:blipFill>
        </p:spPr>
        <p:txBody>
          <a:bodyPr anchor="b"/>
          <a:lstStyle>
            <a:lvl1pPr marL="0" indent="0">
              <a:buNone/>
              <a:defRPr sz="900">
                <a:solidFill>
                  <a:schemeClr val="bg1"/>
                </a:solidFill>
                <a:latin typeface="+mj-lt"/>
              </a:defRPr>
            </a:lvl1pPr>
          </a:lstStyle>
          <a:p>
            <a:r>
              <a:rPr lang="es-ES"/>
              <a:t>Drag </a:t>
            </a:r>
            <a:r>
              <a:rPr lang="es-ES" err="1"/>
              <a:t>image</a:t>
            </a:r>
            <a:r>
              <a:rPr lang="es-ES"/>
              <a:t> </a:t>
            </a:r>
            <a:r>
              <a:rPr lang="es-ES" err="1"/>
              <a:t>here</a:t>
            </a:r>
            <a:endParaRPr lang="en-US"/>
          </a:p>
        </p:txBody>
      </p:sp>
      <p:sp>
        <p:nvSpPr>
          <p:cNvPr id="95" name="Text Placeholder 4">
            <a:extLst>
              <a:ext uri="{FF2B5EF4-FFF2-40B4-BE49-F238E27FC236}">
                <a16:creationId xmlns:a16="http://schemas.microsoft.com/office/drawing/2014/main" id="{E7E7A167-1911-4B8B-88FB-F3BE68E9614C}"/>
              </a:ext>
            </a:extLst>
          </p:cNvPr>
          <p:cNvSpPr>
            <a:spLocks noGrp="1"/>
          </p:cNvSpPr>
          <p:nvPr>
            <p:ph type="body" sz="quarter" idx="17"/>
          </p:nvPr>
        </p:nvSpPr>
        <p:spPr>
          <a:xfrm>
            <a:off x="10230000" y="0"/>
            <a:ext cx="1962000" cy="6858000"/>
          </a:xfrm>
          <a:prstGeom prst="rect">
            <a:avLst/>
          </a:prstGeom>
          <a:gradFill flip="none" rotWithShape="1">
            <a:gsLst>
              <a:gs pos="100000">
                <a:schemeClr val="accent2">
                  <a:lumMod val="60000"/>
                  <a:lumOff val="40000"/>
                  <a:alpha val="41000"/>
                </a:schemeClr>
              </a:gs>
              <a:gs pos="84000">
                <a:schemeClr val="accent2">
                  <a:alpha val="21000"/>
                </a:schemeClr>
              </a:gs>
              <a:gs pos="0">
                <a:schemeClr val="accent4">
                  <a:alpha val="37000"/>
                </a:schemeClr>
              </a:gs>
              <a:gs pos="56000">
                <a:schemeClr val="tx2">
                  <a:alpha val="37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kumimoji="0" lang="en-US" sz="100" b="0" i="0" u="none" strike="noStrike" cap="none" spc="0" normalizeH="0" baseline="0" dirty="0">
                <a:ln>
                  <a:noFill/>
                </a:ln>
                <a:solidFill>
                  <a:prstClr val="white">
                    <a:alpha val="0"/>
                  </a:prstClr>
                </a:solidFill>
                <a:effectLst/>
                <a:uLnTx/>
                <a:uFillTx/>
                <a:latin typeface="Lato Light"/>
              </a:defRPr>
            </a:lvl1pPr>
          </a:lstStyle>
          <a:p>
            <a:pPr marL="0" marR="0" lvl="0" indent="0" algn="ctr" fontAlgn="auto">
              <a:lnSpc>
                <a:spcPct val="100000"/>
              </a:lnSpc>
              <a:spcBef>
                <a:spcPts val="0"/>
              </a:spcBef>
              <a:spcAft>
                <a:spcPts val="0"/>
              </a:spcAft>
              <a:buClrTx/>
              <a:buSzTx/>
              <a:buFontTx/>
              <a:buNone/>
              <a:tabLst/>
            </a:pPr>
            <a:endParaRPr lang="en-US"/>
          </a:p>
        </p:txBody>
      </p:sp>
      <p:sp>
        <p:nvSpPr>
          <p:cNvPr id="48" name="Text Placeholder 14">
            <a:extLst>
              <a:ext uri="{FF2B5EF4-FFF2-40B4-BE49-F238E27FC236}">
                <a16:creationId xmlns:a16="http://schemas.microsoft.com/office/drawing/2014/main" id="{CD0B2CC1-7D91-4E97-964E-CE45B4F4B19A}"/>
              </a:ext>
            </a:extLst>
          </p:cNvPr>
          <p:cNvSpPr>
            <a:spLocks noGrp="1"/>
          </p:cNvSpPr>
          <p:nvPr>
            <p:ph type="body" sz="quarter" idx="14" hasCustomPrompt="1"/>
          </p:nvPr>
        </p:nvSpPr>
        <p:spPr>
          <a:xfrm>
            <a:off x="510293" y="447969"/>
            <a:ext cx="9262262" cy="457056"/>
          </a:xfrm>
          <a:prstGeom prst="rect">
            <a:avLst/>
          </a:prstGeom>
        </p:spPr>
        <p:txBody>
          <a:bodyPr anchor="t"/>
          <a:lstStyle>
            <a:lvl1pPr marL="0" indent="0">
              <a:spcBef>
                <a:spcPts val="0"/>
              </a:spcBef>
              <a:buNone/>
              <a:defRPr sz="2800" b="0" i="0">
                <a:solidFill>
                  <a:schemeClr val="accent5"/>
                </a:solidFill>
                <a:latin typeface="+mn-lt"/>
              </a:defRPr>
            </a:lvl1pPr>
            <a:lvl2pPr marL="457200" indent="0">
              <a:buNone/>
              <a:defRPr/>
            </a:lvl2pPr>
            <a:lvl3pPr marL="914400" indent="0">
              <a:buNone/>
              <a:defRPr/>
            </a:lvl3pPr>
            <a:lvl4pPr marL="1371600" indent="0">
              <a:buNone/>
              <a:defRPr/>
            </a:lvl4pPr>
            <a:lvl5pPr marL="1828800" indent="0">
              <a:buNone/>
              <a:defRPr/>
            </a:lvl5pPr>
          </a:lstStyle>
          <a:p>
            <a:r>
              <a:rPr lang="en-US"/>
              <a:t>Slide title with highlights and text</a:t>
            </a:r>
            <a:endParaRPr lang="en-US" b="1">
              <a:solidFill>
                <a:schemeClr val="accent4"/>
              </a:solidFill>
            </a:endParaRPr>
          </a:p>
        </p:txBody>
      </p:sp>
      <p:sp>
        <p:nvSpPr>
          <p:cNvPr id="49" name="Text Placeholder 4">
            <a:extLst>
              <a:ext uri="{FF2B5EF4-FFF2-40B4-BE49-F238E27FC236}">
                <a16:creationId xmlns:a16="http://schemas.microsoft.com/office/drawing/2014/main" id="{6D79503A-5B7D-4F16-A49E-AAC2702B2C50}"/>
              </a:ext>
            </a:extLst>
          </p:cNvPr>
          <p:cNvSpPr>
            <a:spLocks noGrp="1"/>
          </p:cNvSpPr>
          <p:nvPr>
            <p:ph type="body" sz="quarter" idx="52"/>
          </p:nvPr>
        </p:nvSpPr>
        <p:spPr>
          <a:xfrm>
            <a:off x="619172" y="1051305"/>
            <a:ext cx="756000" cy="0"/>
          </a:xfrm>
          <a:prstGeom prst="rect">
            <a:avLst/>
          </a:prstGeom>
          <a:solidFill>
            <a:schemeClr val="tx2"/>
          </a:solidFill>
          <a:ln w="34925" cap="flat">
            <a:solidFill>
              <a:schemeClr val="tx2"/>
            </a:solidFill>
            <a:miter lim="800000"/>
          </a:ln>
        </p:spPr>
        <p:txBody>
          <a:bodyPr/>
          <a:lstStyle>
            <a:lvl1pPr>
              <a:defRPr sz="100">
                <a:solidFill>
                  <a:schemeClr val="bg1">
                    <a:alpha val="0"/>
                  </a:schemeClr>
                </a:solidFill>
              </a:defRPr>
            </a:lvl1pPr>
          </a:lstStyle>
          <a:p>
            <a:pPr lvl="0"/>
            <a:endParaRPr lang="en-US"/>
          </a:p>
        </p:txBody>
      </p:sp>
      <p:sp>
        <p:nvSpPr>
          <p:cNvPr id="50" name="Text Placeholder 14">
            <a:extLst>
              <a:ext uri="{FF2B5EF4-FFF2-40B4-BE49-F238E27FC236}">
                <a16:creationId xmlns:a16="http://schemas.microsoft.com/office/drawing/2014/main" id="{FEB797A5-0784-4797-8EDB-5378656D0B3D}"/>
              </a:ext>
            </a:extLst>
          </p:cNvPr>
          <p:cNvSpPr>
            <a:spLocks noGrp="1"/>
          </p:cNvSpPr>
          <p:nvPr>
            <p:ph type="body" sz="quarter" idx="64" hasCustomPrompt="1"/>
          </p:nvPr>
        </p:nvSpPr>
        <p:spPr>
          <a:xfrm>
            <a:off x="510292" y="125239"/>
            <a:ext cx="11057453" cy="322729"/>
          </a:xfrm>
          <a:prstGeom prst="rect">
            <a:avLst/>
          </a:prstGeom>
        </p:spPr>
        <p:txBody>
          <a:bodyPr anchor="b"/>
          <a:lstStyle>
            <a:lvl1pPr marL="0" indent="0">
              <a:lnSpc>
                <a:spcPct val="100000"/>
              </a:lnSpc>
              <a:spcBef>
                <a:spcPts val="0"/>
              </a:spcBef>
              <a:buNone/>
              <a:defRPr sz="1200" i="0" spc="150" baseline="0">
                <a:solidFill>
                  <a:schemeClr val="tx2"/>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s-ES"/>
              <a:t>SECTION TITLE</a:t>
            </a:r>
          </a:p>
        </p:txBody>
      </p:sp>
    </p:spTree>
    <p:extLst>
      <p:ext uri="{BB962C8B-B14F-4D97-AF65-F5344CB8AC3E}">
        <p14:creationId xmlns:p14="http://schemas.microsoft.com/office/powerpoint/2010/main" val="81350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ver 1">
    <p:spTree>
      <p:nvGrpSpPr>
        <p:cNvPr id="1" name=""/>
        <p:cNvGrpSpPr/>
        <p:nvPr/>
      </p:nvGrpSpPr>
      <p:grpSpPr>
        <a:xfrm>
          <a:off x="0" y="0"/>
          <a:ext cx="0" cy="0"/>
          <a:chOff x="0" y="0"/>
          <a:chExt cx="0" cy="0"/>
        </a:xfrm>
      </p:grpSpPr>
      <p:pic>
        <p:nvPicPr>
          <p:cNvPr id="12" name="Picture 11" descr="Text&#10;&#10;Description automatically generated with medium confidence">
            <a:extLst>
              <a:ext uri="{FF2B5EF4-FFF2-40B4-BE49-F238E27FC236}">
                <a16:creationId xmlns:a16="http://schemas.microsoft.com/office/drawing/2014/main" id="{74A1F194-CBA9-4267-9C9D-8B2A60D5CB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241" y="5922390"/>
            <a:ext cx="1673352" cy="644614"/>
          </a:xfrm>
          <a:prstGeom prst="rect">
            <a:avLst/>
          </a:prstGeom>
        </p:spPr>
      </p:pic>
      <p:sp>
        <p:nvSpPr>
          <p:cNvPr id="13" name="Picture Placeholder 2">
            <a:extLst>
              <a:ext uri="{FF2B5EF4-FFF2-40B4-BE49-F238E27FC236}">
                <a16:creationId xmlns:a16="http://schemas.microsoft.com/office/drawing/2014/main" id="{9D138C62-E84C-464F-A586-67009CCDB957}"/>
              </a:ext>
            </a:extLst>
          </p:cNvPr>
          <p:cNvSpPr>
            <a:spLocks noGrp="1"/>
          </p:cNvSpPr>
          <p:nvPr>
            <p:ph type="pic" sz="quarter" idx="10" hasCustomPrompt="1"/>
          </p:nvPr>
        </p:nvSpPr>
        <p:spPr>
          <a:xfrm>
            <a:off x="0" y="0"/>
            <a:ext cx="12193200" cy="2523600"/>
          </a:xfrm>
          <a:prstGeom prst="rect">
            <a:avLst/>
          </a:prstGeom>
          <a:blipFill>
            <a:blip r:embed="rId3"/>
            <a:stretch>
              <a:fillRect/>
            </a:stretch>
          </a:blipFill>
        </p:spPr>
        <p:txBody>
          <a:bodyPr/>
          <a:lstStyle>
            <a:lvl1pPr marL="0" indent="0">
              <a:buNone/>
              <a:defRPr sz="900">
                <a:solidFill>
                  <a:schemeClr val="bg1"/>
                </a:solidFill>
                <a:latin typeface="+mj-lt"/>
              </a:defRPr>
            </a:lvl1pPr>
          </a:lstStyle>
          <a:p>
            <a:r>
              <a:rPr lang="es-ES"/>
              <a:t>Drag </a:t>
            </a:r>
            <a:r>
              <a:rPr lang="es-ES" err="1"/>
              <a:t>image</a:t>
            </a:r>
            <a:r>
              <a:rPr lang="es-ES"/>
              <a:t> </a:t>
            </a:r>
            <a:r>
              <a:rPr lang="es-ES" err="1"/>
              <a:t>here</a:t>
            </a:r>
            <a:endParaRPr lang="en-US"/>
          </a:p>
        </p:txBody>
      </p:sp>
      <p:sp>
        <p:nvSpPr>
          <p:cNvPr id="11" name="Rectangle 10">
            <a:extLst>
              <a:ext uri="{FF2B5EF4-FFF2-40B4-BE49-F238E27FC236}">
                <a16:creationId xmlns:a16="http://schemas.microsoft.com/office/drawing/2014/main" id="{11D77E44-E605-41AD-87BF-1E783A99CE33}"/>
              </a:ext>
            </a:extLst>
          </p:cNvPr>
          <p:cNvSpPr/>
          <p:nvPr userDrawn="1"/>
        </p:nvSpPr>
        <p:spPr>
          <a:xfrm>
            <a:off x="0" y="6332660"/>
            <a:ext cx="1126901" cy="525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4">
            <a:extLst>
              <a:ext uri="{FF2B5EF4-FFF2-40B4-BE49-F238E27FC236}">
                <a16:creationId xmlns:a16="http://schemas.microsoft.com/office/drawing/2014/main" id="{29D9FF25-8EFC-4D29-B9AB-DC4A665A1A36}"/>
              </a:ext>
            </a:extLst>
          </p:cNvPr>
          <p:cNvSpPr>
            <a:spLocks noGrp="1"/>
          </p:cNvSpPr>
          <p:nvPr>
            <p:ph type="body" sz="quarter" idx="16" hasCustomPrompt="1"/>
          </p:nvPr>
        </p:nvSpPr>
        <p:spPr>
          <a:xfrm>
            <a:off x="546282" y="5914309"/>
            <a:ext cx="2124000" cy="338551"/>
          </a:xfrm>
          <a:prstGeom prst="rect">
            <a:avLst/>
          </a:prstGeom>
        </p:spPr>
        <p:txBody>
          <a:bodyPr anchor="t"/>
          <a:lstStyle>
            <a:lvl1pPr marL="0" indent="0">
              <a:spcBef>
                <a:spcPts val="0"/>
              </a:spcBef>
              <a:buNone/>
              <a:defRPr sz="1600" i="0">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s-ES"/>
              <a:t>Date </a:t>
            </a:r>
            <a:r>
              <a:rPr lang="es-ES" err="1"/>
              <a:t>of</a:t>
            </a:r>
            <a:r>
              <a:rPr lang="es-ES"/>
              <a:t> </a:t>
            </a:r>
            <a:r>
              <a:rPr lang="es-ES" err="1"/>
              <a:t>presentation</a:t>
            </a:r>
            <a:endParaRPr lang="es-ES"/>
          </a:p>
        </p:txBody>
      </p:sp>
      <p:sp>
        <p:nvSpPr>
          <p:cNvPr id="19" name="Text Placeholder 4">
            <a:extLst>
              <a:ext uri="{FF2B5EF4-FFF2-40B4-BE49-F238E27FC236}">
                <a16:creationId xmlns:a16="http://schemas.microsoft.com/office/drawing/2014/main" id="{73733E2F-AA8F-4964-8507-AC962CA5DE29}"/>
              </a:ext>
            </a:extLst>
          </p:cNvPr>
          <p:cNvSpPr>
            <a:spLocks noGrp="1"/>
          </p:cNvSpPr>
          <p:nvPr>
            <p:ph type="body" sz="quarter" idx="17"/>
          </p:nvPr>
        </p:nvSpPr>
        <p:spPr>
          <a:xfrm>
            <a:off x="2670282" y="6128490"/>
            <a:ext cx="7020000" cy="0"/>
          </a:xfrm>
          <a:prstGeom prst="rect">
            <a:avLst/>
          </a:prstGeom>
          <a:solidFill>
            <a:schemeClr val="bg1">
              <a:lumMod val="75000"/>
            </a:schemeClr>
          </a:solidFill>
          <a:ln w="6350">
            <a:solidFill>
              <a:schemeClr val="bg1">
                <a:lumMod val="75000"/>
              </a:schemeClr>
            </a:solidFill>
          </a:ln>
        </p:spPr>
        <p:txBody>
          <a:bodyPr/>
          <a:lstStyle>
            <a:lvl1pPr>
              <a:defRPr sz="100">
                <a:solidFill>
                  <a:schemeClr val="bg1">
                    <a:alpha val="0"/>
                  </a:schemeClr>
                </a:solidFill>
              </a:defRPr>
            </a:lvl1pPr>
          </a:lstStyle>
          <a:p>
            <a:pPr lvl="0"/>
            <a:endParaRPr lang="en-US"/>
          </a:p>
        </p:txBody>
      </p:sp>
      <p:sp>
        <p:nvSpPr>
          <p:cNvPr id="3" name="Rectangle 2">
            <a:extLst>
              <a:ext uri="{FF2B5EF4-FFF2-40B4-BE49-F238E27FC236}">
                <a16:creationId xmlns:a16="http://schemas.microsoft.com/office/drawing/2014/main" id="{AB1D2E38-22C4-42E9-8AFF-0F3CDA5642AC}"/>
              </a:ext>
            </a:extLst>
          </p:cNvPr>
          <p:cNvSpPr/>
          <p:nvPr userDrawn="1"/>
        </p:nvSpPr>
        <p:spPr>
          <a:xfrm>
            <a:off x="9179169" y="0"/>
            <a:ext cx="3012831" cy="1406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4">
            <a:extLst>
              <a:ext uri="{FF2B5EF4-FFF2-40B4-BE49-F238E27FC236}">
                <a16:creationId xmlns:a16="http://schemas.microsoft.com/office/drawing/2014/main" id="{F39B533E-999F-489C-8C3A-448EA052CFCF}"/>
              </a:ext>
            </a:extLst>
          </p:cNvPr>
          <p:cNvSpPr>
            <a:spLocks noGrp="1"/>
          </p:cNvSpPr>
          <p:nvPr>
            <p:ph type="body" sz="quarter" idx="11"/>
          </p:nvPr>
        </p:nvSpPr>
        <p:spPr>
          <a:xfrm>
            <a:off x="0" y="0"/>
            <a:ext cx="12192000" cy="2523600"/>
          </a:xfrm>
          <a:prstGeom prst="rect">
            <a:avLst/>
          </a:prstGeom>
          <a:gradFill>
            <a:gsLst>
              <a:gs pos="100000">
                <a:schemeClr val="accent2">
                  <a:lumMod val="60000"/>
                  <a:lumOff val="40000"/>
                  <a:alpha val="41000"/>
                </a:schemeClr>
              </a:gs>
              <a:gs pos="85000">
                <a:schemeClr val="accent2">
                  <a:alpha val="21000"/>
                </a:schemeClr>
              </a:gs>
              <a:gs pos="0">
                <a:schemeClr val="accent4">
                  <a:alpha val="73000"/>
                </a:schemeClr>
              </a:gs>
              <a:gs pos="47000">
                <a:schemeClr val="tx2">
                  <a:alpha val="37000"/>
                </a:schemeClr>
              </a:gs>
            </a:gsLst>
            <a:lin ang="18900000" scaled="1"/>
          </a:gradFill>
        </p:spPr>
        <p:txBody>
          <a:bodyPr/>
          <a:lstStyle>
            <a:lvl1pPr>
              <a:defRPr sz="100">
                <a:solidFill>
                  <a:schemeClr val="bg1">
                    <a:alpha val="0"/>
                  </a:schemeClr>
                </a:solidFill>
              </a:defRPr>
            </a:lvl1pPr>
          </a:lstStyle>
          <a:p>
            <a:pPr lvl="0"/>
            <a:endParaRPr lang="en-US"/>
          </a:p>
        </p:txBody>
      </p:sp>
      <p:sp>
        <p:nvSpPr>
          <p:cNvPr id="20" name="Text Placeholder 14">
            <a:extLst>
              <a:ext uri="{FF2B5EF4-FFF2-40B4-BE49-F238E27FC236}">
                <a16:creationId xmlns:a16="http://schemas.microsoft.com/office/drawing/2014/main" id="{426988EE-5B4C-4829-AC26-4555999AD153}"/>
              </a:ext>
            </a:extLst>
          </p:cNvPr>
          <p:cNvSpPr>
            <a:spLocks noGrp="1"/>
          </p:cNvSpPr>
          <p:nvPr>
            <p:ph type="body" sz="quarter" idx="12" hasCustomPrompt="1"/>
          </p:nvPr>
        </p:nvSpPr>
        <p:spPr>
          <a:xfrm>
            <a:off x="546282" y="2919470"/>
            <a:ext cx="8224740" cy="1471701"/>
          </a:xfrm>
          <a:prstGeom prst="rect">
            <a:avLst/>
          </a:prstGeom>
        </p:spPr>
        <p:txBody>
          <a:bodyPr anchor="b"/>
          <a:lstStyle>
            <a:lvl1pPr marL="0" indent="0">
              <a:lnSpc>
                <a:spcPct val="100000"/>
              </a:lnSpc>
              <a:spcBef>
                <a:spcPts val="0"/>
              </a:spcBef>
              <a:buNone/>
              <a:defRPr sz="6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s-ES" err="1"/>
              <a:t>Title</a:t>
            </a:r>
            <a:r>
              <a:rPr lang="es-ES"/>
              <a:t> </a:t>
            </a:r>
            <a:r>
              <a:rPr lang="es-ES" err="1"/>
              <a:t>of</a:t>
            </a:r>
            <a:r>
              <a:rPr lang="es-ES"/>
              <a:t> </a:t>
            </a:r>
            <a:r>
              <a:rPr lang="es-ES" err="1"/>
              <a:t>cover</a:t>
            </a:r>
            <a:r>
              <a:rPr lang="es-ES"/>
              <a:t> page</a:t>
            </a:r>
          </a:p>
        </p:txBody>
      </p:sp>
      <p:sp>
        <p:nvSpPr>
          <p:cNvPr id="21" name="Text Placeholder 14">
            <a:extLst>
              <a:ext uri="{FF2B5EF4-FFF2-40B4-BE49-F238E27FC236}">
                <a16:creationId xmlns:a16="http://schemas.microsoft.com/office/drawing/2014/main" id="{B87A2F3F-172E-4C7C-95E4-4B8719FA0DA1}"/>
              </a:ext>
            </a:extLst>
          </p:cNvPr>
          <p:cNvSpPr>
            <a:spLocks noGrp="1"/>
          </p:cNvSpPr>
          <p:nvPr>
            <p:ph type="body" sz="quarter" idx="15" hasCustomPrompt="1"/>
          </p:nvPr>
        </p:nvSpPr>
        <p:spPr>
          <a:xfrm>
            <a:off x="546282" y="5077211"/>
            <a:ext cx="8224740" cy="338551"/>
          </a:xfrm>
          <a:prstGeom prst="rect">
            <a:avLst/>
          </a:prstGeom>
        </p:spPr>
        <p:txBody>
          <a:bodyPr anchor="t"/>
          <a:lstStyle>
            <a:lvl1pPr marL="0" indent="0">
              <a:spcBef>
                <a:spcPts val="0"/>
              </a:spcBef>
              <a:buNone/>
              <a:defRPr sz="1600" i="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s-ES"/>
              <a:t>Business </a:t>
            </a:r>
            <a:r>
              <a:rPr lang="es-ES" err="1"/>
              <a:t>division</a:t>
            </a:r>
            <a:endParaRPr lang="es-ES"/>
          </a:p>
        </p:txBody>
      </p:sp>
      <p:sp>
        <p:nvSpPr>
          <p:cNvPr id="23" name="Text Placeholder 14">
            <a:extLst>
              <a:ext uri="{FF2B5EF4-FFF2-40B4-BE49-F238E27FC236}">
                <a16:creationId xmlns:a16="http://schemas.microsoft.com/office/drawing/2014/main" id="{AB8E164A-FD86-49A3-BC61-7FA4FF7AA833}"/>
              </a:ext>
            </a:extLst>
          </p:cNvPr>
          <p:cNvSpPr>
            <a:spLocks noGrp="1"/>
          </p:cNvSpPr>
          <p:nvPr>
            <p:ph type="body" sz="quarter" idx="14" hasCustomPrompt="1"/>
          </p:nvPr>
        </p:nvSpPr>
        <p:spPr>
          <a:xfrm>
            <a:off x="546282" y="4395893"/>
            <a:ext cx="8224740" cy="472992"/>
          </a:xfrm>
          <a:prstGeom prst="rect">
            <a:avLst/>
          </a:prstGeom>
        </p:spPr>
        <p:txBody>
          <a:bodyPr anchor="t"/>
          <a:lstStyle>
            <a:lvl1pPr marL="0" indent="0">
              <a:spcBef>
                <a:spcPts val="0"/>
              </a:spcBef>
              <a:buNone/>
              <a:defRPr sz="2800" i="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s-ES" err="1"/>
              <a:t>Subheading</a:t>
            </a:r>
            <a:r>
              <a:rPr lang="es-ES"/>
              <a:t> </a:t>
            </a:r>
            <a:r>
              <a:rPr lang="es-ES" err="1"/>
              <a:t>of</a:t>
            </a:r>
            <a:r>
              <a:rPr lang="es-ES"/>
              <a:t> </a:t>
            </a:r>
            <a:r>
              <a:rPr lang="es-ES" err="1"/>
              <a:t>cover</a:t>
            </a:r>
            <a:r>
              <a:rPr lang="es-ES"/>
              <a:t> page</a:t>
            </a:r>
          </a:p>
        </p:txBody>
      </p:sp>
    </p:spTree>
    <p:extLst>
      <p:ext uri="{BB962C8B-B14F-4D97-AF65-F5344CB8AC3E}">
        <p14:creationId xmlns:p14="http://schemas.microsoft.com/office/powerpoint/2010/main" val="2059126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ice">
    <p:bg>
      <p:bgRef idx="1001">
        <a:schemeClr val="bg1"/>
      </p:bgRef>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1108A7-22C2-2125-A431-639A6BAF9B8F}"/>
              </a:ext>
            </a:extLst>
          </p:cNvPr>
          <p:cNvSpPr txBox="1"/>
          <p:nvPr userDrawn="1"/>
        </p:nvSpPr>
        <p:spPr>
          <a:xfrm>
            <a:off x="556628" y="5290086"/>
            <a:ext cx="0" cy="0"/>
          </a:xfrm>
          <a:prstGeom prst="rect">
            <a:avLst/>
          </a:prstGeom>
          <a:noFill/>
        </p:spPr>
        <p:txBody>
          <a:bodyPr wrap="none" lIns="0" tIns="0" rIns="0" bIns="0" rtlCol="0">
            <a:noAutofit/>
          </a:bodyPr>
          <a:lstStyle/>
          <a:p>
            <a:pPr algn="l"/>
            <a:endParaRPr lang="en-GB" sz="1000" err="1">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endParaRPr>
          </a:p>
        </p:txBody>
      </p:sp>
      <p:sp>
        <p:nvSpPr>
          <p:cNvPr id="7" name="Title 15">
            <a:extLst>
              <a:ext uri="{FF2B5EF4-FFF2-40B4-BE49-F238E27FC236}">
                <a16:creationId xmlns:a16="http://schemas.microsoft.com/office/drawing/2014/main" id="{88DDA645-DFE3-0120-5D65-E9A559005138}"/>
              </a:ext>
            </a:extLst>
          </p:cNvPr>
          <p:cNvSpPr>
            <a:spLocks noGrp="1"/>
          </p:cNvSpPr>
          <p:nvPr>
            <p:ph type="title"/>
          </p:nvPr>
        </p:nvSpPr>
        <p:spPr>
          <a:xfrm>
            <a:off x="367919" y="372392"/>
            <a:ext cx="5728082" cy="1027784"/>
          </a:xfrm>
          <a:prstGeom prst="rect">
            <a:avLst/>
          </a:prstGeom>
        </p:spPr>
        <p:txBody>
          <a:bodyPr anchor="t" anchorCtr="0"/>
          <a:lstStyle>
            <a:lvl1pPr>
              <a:lnSpc>
                <a:spcPts val="5999"/>
              </a:lnSpc>
              <a:defRPr sz="5999" spc="-151">
                <a:solidFill>
                  <a:schemeClr val="tx2"/>
                </a:solidFill>
              </a:defRPr>
            </a:lvl1pPr>
          </a:lstStyle>
          <a:p>
            <a:r>
              <a:rPr lang="es-ES"/>
              <a:t>Haga clic</a:t>
            </a:r>
            <a:endParaRPr lang="en-GB"/>
          </a:p>
        </p:txBody>
      </p:sp>
      <p:sp>
        <p:nvSpPr>
          <p:cNvPr id="8" name="Text Placeholder 5">
            <a:extLst>
              <a:ext uri="{FF2B5EF4-FFF2-40B4-BE49-F238E27FC236}">
                <a16:creationId xmlns:a16="http://schemas.microsoft.com/office/drawing/2014/main" id="{9137C613-CCF4-D76E-F7B3-A2C8E2E1383D}"/>
              </a:ext>
            </a:extLst>
          </p:cNvPr>
          <p:cNvSpPr>
            <a:spLocks noGrp="1"/>
          </p:cNvSpPr>
          <p:nvPr>
            <p:ph type="body" sz="quarter" idx="28" hasCustomPrompt="1"/>
          </p:nvPr>
        </p:nvSpPr>
        <p:spPr>
          <a:xfrm>
            <a:off x="406828" y="2322050"/>
            <a:ext cx="4214543" cy="270326"/>
          </a:xfrm>
          <a:prstGeom prst="rect">
            <a:avLst/>
          </a:prstGeom>
        </p:spPr>
        <p:txBody>
          <a:bodyPr/>
          <a:lstStyle>
            <a:lvl1pPr>
              <a:buClr>
                <a:schemeClr val="accent3"/>
              </a:buClr>
              <a:defRPr sz="1000" b="0" i="0">
                <a:solidFill>
                  <a:schemeClr val="tx1">
                    <a:lumMod val="75000"/>
                    <a:lumOff val="25000"/>
                  </a:schemeClr>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a:t>Haga clic para modificar los estilos de texto del patrón</a:t>
            </a:r>
            <a:endParaRPr lang="en-GB"/>
          </a:p>
        </p:txBody>
      </p:sp>
      <p:sp>
        <p:nvSpPr>
          <p:cNvPr id="9" name="Text Placeholder 5">
            <a:extLst>
              <a:ext uri="{FF2B5EF4-FFF2-40B4-BE49-F238E27FC236}">
                <a16:creationId xmlns:a16="http://schemas.microsoft.com/office/drawing/2014/main" id="{BACD1420-EBD9-1702-3AB2-A3326C4B9698}"/>
              </a:ext>
            </a:extLst>
          </p:cNvPr>
          <p:cNvSpPr>
            <a:spLocks noGrp="1"/>
          </p:cNvSpPr>
          <p:nvPr>
            <p:ph type="body" sz="quarter" idx="29"/>
          </p:nvPr>
        </p:nvSpPr>
        <p:spPr>
          <a:xfrm>
            <a:off x="406828" y="2051340"/>
            <a:ext cx="4214543" cy="270326"/>
          </a:xfrm>
          <a:prstGeom prst="rect">
            <a:avLst/>
          </a:prstGeom>
        </p:spPr>
        <p:txBody>
          <a:bodyPr/>
          <a:lstStyle>
            <a:lvl1pPr>
              <a:lnSpc>
                <a:spcPct val="100000"/>
              </a:lnSpc>
              <a:spcBef>
                <a:spcPts val="0"/>
              </a:spcBef>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a:t>Haga clic para modificar los estilos de texto del patrón</a:t>
            </a:r>
          </a:p>
        </p:txBody>
      </p:sp>
      <p:sp>
        <p:nvSpPr>
          <p:cNvPr id="10" name="Text Placeholder 5">
            <a:extLst>
              <a:ext uri="{FF2B5EF4-FFF2-40B4-BE49-F238E27FC236}">
                <a16:creationId xmlns:a16="http://schemas.microsoft.com/office/drawing/2014/main" id="{335EDF17-0112-C583-D96B-E0F83C0A4BF0}"/>
              </a:ext>
            </a:extLst>
          </p:cNvPr>
          <p:cNvSpPr>
            <a:spLocks noGrp="1"/>
          </p:cNvSpPr>
          <p:nvPr>
            <p:ph type="body" sz="quarter" idx="30" hasCustomPrompt="1"/>
          </p:nvPr>
        </p:nvSpPr>
        <p:spPr>
          <a:xfrm>
            <a:off x="406828" y="2985554"/>
            <a:ext cx="4214543" cy="270326"/>
          </a:xfrm>
          <a:prstGeom prst="rect">
            <a:avLst/>
          </a:prstGeom>
        </p:spPr>
        <p:txBody>
          <a:bodyPr/>
          <a:lstStyle>
            <a:lvl1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a:t>Haga clic para modificar los estilos de texto del patrón</a:t>
            </a:r>
            <a:endParaRPr lang="en-GB"/>
          </a:p>
        </p:txBody>
      </p:sp>
      <p:sp>
        <p:nvSpPr>
          <p:cNvPr id="11" name="Text Placeholder 5">
            <a:extLst>
              <a:ext uri="{FF2B5EF4-FFF2-40B4-BE49-F238E27FC236}">
                <a16:creationId xmlns:a16="http://schemas.microsoft.com/office/drawing/2014/main" id="{86496F35-2A01-B8C6-2401-D1C2311A2960}"/>
              </a:ext>
            </a:extLst>
          </p:cNvPr>
          <p:cNvSpPr>
            <a:spLocks noGrp="1"/>
          </p:cNvSpPr>
          <p:nvPr>
            <p:ph type="body" sz="quarter" idx="31"/>
          </p:nvPr>
        </p:nvSpPr>
        <p:spPr>
          <a:xfrm>
            <a:off x="406828" y="2714844"/>
            <a:ext cx="4214543" cy="270326"/>
          </a:xfrm>
          <a:prstGeom prst="rect">
            <a:avLst/>
          </a:prstGeom>
        </p:spPr>
        <p:txBody>
          <a:bodyPr/>
          <a:lstStyle>
            <a:lvl1pPr>
              <a:lnSpc>
                <a:spcPct val="100000"/>
              </a:lnSpc>
              <a:spcBef>
                <a:spcPts val="0"/>
              </a:spcBef>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a:t>Haga clic para modificar los estilos de texto del patrón</a:t>
            </a:r>
          </a:p>
        </p:txBody>
      </p:sp>
      <p:sp>
        <p:nvSpPr>
          <p:cNvPr id="12" name="Text Placeholder 5">
            <a:extLst>
              <a:ext uri="{FF2B5EF4-FFF2-40B4-BE49-F238E27FC236}">
                <a16:creationId xmlns:a16="http://schemas.microsoft.com/office/drawing/2014/main" id="{7B7A9172-25FA-8ED7-4122-82128FF9F9C0}"/>
              </a:ext>
            </a:extLst>
          </p:cNvPr>
          <p:cNvSpPr>
            <a:spLocks noGrp="1"/>
          </p:cNvSpPr>
          <p:nvPr>
            <p:ph type="body" sz="quarter" idx="32" hasCustomPrompt="1"/>
          </p:nvPr>
        </p:nvSpPr>
        <p:spPr>
          <a:xfrm>
            <a:off x="406828" y="3633498"/>
            <a:ext cx="4214543" cy="270326"/>
          </a:xfrm>
          <a:prstGeom prst="rect">
            <a:avLst/>
          </a:prstGeom>
        </p:spPr>
        <p:txBody>
          <a:bodyPr/>
          <a:lstStyle>
            <a:lvl1pPr>
              <a:buClr>
                <a:schemeClr val="accent3"/>
              </a:buClr>
              <a:defRPr sz="1000" b="0" i="0">
                <a:solidFill>
                  <a:schemeClr val="tx1">
                    <a:lumMod val="75000"/>
                    <a:lumOff val="25000"/>
                  </a:schemeClr>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a:t>Haga clic para modificar los estilos de texto del patrón</a:t>
            </a:r>
            <a:endParaRPr lang="en-GB"/>
          </a:p>
        </p:txBody>
      </p:sp>
      <p:sp>
        <p:nvSpPr>
          <p:cNvPr id="13" name="Text Placeholder 5">
            <a:extLst>
              <a:ext uri="{FF2B5EF4-FFF2-40B4-BE49-F238E27FC236}">
                <a16:creationId xmlns:a16="http://schemas.microsoft.com/office/drawing/2014/main" id="{AB2DBFBD-C9C2-BB45-1154-B108913D4E71}"/>
              </a:ext>
            </a:extLst>
          </p:cNvPr>
          <p:cNvSpPr>
            <a:spLocks noGrp="1"/>
          </p:cNvSpPr>
          <p:nvPr>
            <p:ph type="body" sz="quarter" idx="33"/>
          </p:nvPr>
        </p:nvSpPr>
        <p:spPr>
          <a:xfrm>
            <a:off x="406828" y="3362790"/>
            <a:ext cx="4214543" cy="270326"/>
          </a:xfrm>
          <a:prstGeom prst="rect">
            <a:avLst/>
          </a:prstGeom>
        </p:spPr>
        <p:txBody>
          <a:bodyPr vert="horz" lIns="0" tIns="0" rIns="0" bIns="0" rtlCol="0">
            <a:noAutofit/>
          </a:bodyPr>
          <a:lstStyle>
            <a:lvl1pPr>
              <a:defRPr lang="es-ES" sz="1300" dirty="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lnSpc>
                <a:spcPct val="100000"/>
              </a:lnSpc>
              <a:spcBef>
                <a:spcPts val="0"/>
              </a:spcBef>
            </a:pPr>
            <a:r>
              <a:rPr lang="es-ES"/>
              <a:t>Haga clic para modificar los estilos de texto del patrón</a:t>
            </a:r>
          </a:p>
        </p:txBody>
      </p:sp>
      <p:sp>
        <p:nvSpPr>
          <p:cNvPr id="14" name="Text Placeholder 5">
            <a:extLst>
              <a:ext uri="{FF2B5EF4-FFF2-40B4-BE49-F238E27FC236}">
                <a16:creationId xmlns:a16="http://schemas.microsoft.com/office/drawing/2014/main" id="{D3C615B4-05A8-26FF-316B-F5278BEEE111}"/>
              </a:ext>
            </a:extLst>
          </p:cNvPr>
          <p:cNvSpPr>
            <a:spLocks noGrp="1"/>
          </p:cNvSpPr>
          <p:nvPr>
            <p:ph type="body" sz="quarter" idx="34" hasCustomPrompt="1"/>
          </p:nvPr>
        </p:nvSpPr>
        <p:spPr>
          <a:xfrm>
            <a:off x="406828" y="4302967"/>
            <a:ext cx="4214543" cy="270326"/>
          </a:xfrm>
          <a:prstGeom prst="rect">
            <a:avLst/>
          </a:prstGeom>
        </p:spPr>
        <p:txBody>
          <a:bodyPr/>
          <a:lstStyle>
            <a:lvl1pPr>
              <a:buClr>
                <a:schemeClr val="accent3"/>
              </a:buClr>
              <a:defRPr sz="1000" b="0" i="0">
                <a:solidFill>
                  <a:schemeClr val="tx1">
                    <a:lumMod val="75000"/>
                    <a:lumOff val="25000"/>
                  </a:schemeClr>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a:t>Haga clic para modificar los estilos de texto del patrón</a:t>
            </a:r>
            <a:endParaRPr lang="en-GB"/>
          </a:p>
        </p:txBody>
      </p:sp>
      <p:sp>
        <p:nvSpPr>
          <p:cNvPr id="15" name="Text Placeholder 5">
            <a:extLst>
              <a:ext uri="{FF2B5EF4-FFF2-40B4-BE49-F238E27FC236}">
                <a16:creationId xmlns:a16="http://schemas.microsoft.com/office/drawing/2014/main" id="{FB3CD0E1-CD61-6D43-454C-F1285658DB59}"/>
              </a:ext>
            </a:extLst>
          </p:cNvPr>
          <p:cNvSpPr>
            <a:spLocks noGrp="1"/>
          </p:cNvSpPr>
          <p:nvPr>
            <p:ph type="body" sz="quarter" idx="35"/>
          </p:nvPr>
        </p:nvSpPr>
        <p:spPr>
          <a:xfrm>
            <a:off x="406828" y="4032259"/>
            <a:ext cx="4214543" cy="270326"/>
          </a:xfrm>
          <a:prstGeom prst="rect">
            <a:avLst/>
          </a:prstGeom>
        </p:spPr>
        <p:txBody>
          <a:bodyPr/>
          <a:lstStyle>
            <a:lvl1pPr>
              <a:lnSpc>
                <a:spcPct val="100000"/>
              </a:lnSpc>
              <a:spcBef>
                <a:spcPts val="0"/>
              </a:spcBef>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a:t>Haga clic para modificar los estilos de texto del patrón</a:t>
            </a:r>
          </a:p>
        </p:txBody>
      </p:sp>
      <p:sp>
        <p:nvSpPr>
          <p:cNvPr id="24" name="Text Placeholder 5">
            <a:extLst>
              <a:ext uri="{FF2B5EF4-FFF2-40B4-BE49-F238E27FC236}">
                <a16:creationId xmlns:a16="http://schemas.microsoft.com/office/drawing/2014/main" id="{34EF709D-C55D-2C29-7AD4-B8A3BEAD693B}"/>
              </a:ext>
            </a:extLst>
          </p:cNvPr>
          <p:cNvSpPr>
            <a:spLocks noGrp="1"/>
          </p:cNvSpPr>
          <p:nvPr>
            <p:ph type="body" sz="quarter" idx="36" hasCustomPrompt="1"/>
          </p:nvPr>
        </p:nvSpPr>
        <p:spPr>
          <a:xfrm>
            <a:off x="406828" y="4975161"/>
            <a:ext cx="4214543" cy="270326"/>
          </a:xfrm>
          <a:prstGeom prst="rect">
            <a:avLst/>
          </a:prstGeom>
        </p:spPr>
        <p:txBody>
          <a:bodyPr/>
          <a:lstStyle>
            <a:lvl1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a:t>Haga clic para modificar los estilos de texto del </a:t>
            </a:r>
            <a:r>
              <a:rPr lang="es-ES" err="1"/>
              <a:t>patró</a:t>
            </a:r>
            <a:endParaRPr lang="en-GB"/>
          </a:p>
        </p:txBody>
      </p:sp>
      <p:sp>
        <p:nvSpPr>
          <p:cNvPr id="25" name="Text Placeholder 5">
            <a:extLst>
              <a:ext uri="{FF2B5EF4-FFF2-40B4-BE49-F238E27FC236}">
                <a16:creationId xmlns:a16="http://schemas.microsoft.com/office/drawing/2014/main" id="{33219821-6EB3-2A39-F306-B32C19BF9894}"/>
              </a:ext>
            </a:extLst>
          </p:cNvPr>
          <p:cNvSpPr>
            <a:spLocks noGrp="1"/>
          </p:cNvSpPr>
          <p:nvPr>
            <p:ph type="body" sz="quarter" idx="37"/>
          </p:nvPr>
        </p:nvSpPr>
        <p:spPr>
          <a:xfrm>
            <a:off x="406828" y="4704452"/>
            <a:ext cx="4214543" cy="270326"/>
          </a:xfrm>
          <a:prstGeom prst="rect">
            <a:avLst/>
          </a:prstGeom>
        </p:spPr>
        <p:txBody>
          <a:bodyPr/>
          <a:lstStyle>
            <a:lvl1pPr>
              <a:lnSpc>
                <a:spcPct val="100000"/>
              </a:lnSpc>
              <a:spcBef>
                <a:spcPts val="0"/>
              </a:spcBef>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a:t>Haga clic para modificar los estilos de texto del patrón</a:t>
            </a:r>
          </a:p>
        </p:txBody>
      </p:sp>
      <p:sp>
        <p:nvSpPr>
          <p:cNvPr id="28" name="Text Placeholder 5">
            <a:extLst>
              <a:ext uri="{FF2B5EF4-FFF2-40B4-BE49-F238E27FC236}">
                <a16:creationId xmlns:a16="http://schemas.microsoft.com/office/drawing/2014/main" id="{A26C2624-3F20-D05B-26D2-1C139DB4BE9A}"/>
              </a:ext>
            </a:extLst>
          </p:cNvPr>
          <p:cNvSpPr>
            <a:spLocks noGrp="1"/>
          </p:cNvSpPr>
          <p:nvPr>
            <p:ph type="body" sz="quarter" idx="38" hasCustomPrompt="1"/>
          </p:nvPr>
        </p:nvSpPr>
        <p:spPr>
          <a:xfrm>
            <a:off x="406828" y="1670886"/>
            <a:ext cx="4214543" cy="270326"/>
          </a:xfrm>
          <a:prstGeom prst="rect">
            <a:avLst/>
          </a:prstGeom>
        </p:spPr>
        <p:txBody>
          <a:bodyPr/>
          <a:lstStyle>
            <a:lvl1pPr>
              <a:buClr>
                <a:schemeClr val="accent3"/>
              </a:buClr>
              <a:defRPr sz="1000" b="0" i="0">
                <a:solidFill>
                  <a:schemeClr val="tx1">
                    <a:lumMod val="75000"/>
                    <a:lumOff val="25000"/>
                  </a:schemeClr>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a:t>Haga clic para modificar los estilos de texto del patrón</a:t>
            </a:r>
            <a:endParaRPr lang="en-GB"/>
          </a:p>
        </p:txBody>
      </p:sp>
      <p:sp>
        <p:nvSpPr>
          <p:cNvPr id="29" name="Text Placeholder 5">
            <a:extLst>
              <a:ext uri="{FF2B5EF4-FFF2-40B4-BE49-F238E27FC236}">
                <a16:creationId xmlns:a16="http://schemas.microsoft.com/office/drawing/2014/main" id="{83FD019B-297F-4D40-326D-18FF81B16675}"/>
              </a:ext>
            </a:extLst>
          </p:cNvPr>
          <p:cNvSpPr>
            <a:spLocks noGrp="1"/>
          </p:cNvSpPr>
          <p:nvPr>
            <p:ph type="body" sz="quarter" idx="39"/>
          </p:nvPr>
        </p:nvSpPr>
        <p:spPr>
          <a:xfrm>
            <a:off x="406828" y="1400176"/>
            <a:ext cx="4214543" cy="270326"/>
          </a:xfrm>
          <a:prstGeom prst="rect">
            <a:avLst/>
          </a:prstGeom>
        </p:spPr>
        <p:txBody>
          <a:bodyPr/>
          <a:lstStyle>
            <a:lvl1pPr>
              <a:lnSpc>
                <a:spcPct val="100000"/>
              </a:lnSpc>
              <a:spcBef>
                <a:spcPts val="0"/>
              </a:spcBef>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a:t>Haga clic para modificar los estilos de texto del patrón</a:t>
            </a:r>
          </a:p>
        </p:txBody>
      </p:sp>
      <p:sp>
        <p:nvSpPr>
          <p:cNvPr id="31" name="Marcador de número de diapositiva 2">
            <a:extLst>
              <a:ext uri="{FF2B5EF4-FFF2-40B4-BE49-F238E27FC236}">
                <a16:creationId xmlns:a16="http://schemas.microsoft.com/office/drawing/2014/main" id="{C85817D1-0339-F160-887C-E1FFAC67A42A}"/>
              </a:ext>
            </a:extLst>
          </p:cNvPr>
          <p:cNvSpPr>
            <a:spLocks noGrp="1"/>
          </p:cNvSpPr>
          <p:nvPr>
            <p:ph type="sldNum" sz="quarter" idx="4"/>
          </p:nvPr>
        </p:nvSpPr>
        <p:spPr>
          <a:xfrm>
            <a:off x="11164831" y="6453338"/>
            <a:ext cx="619949" cy="240554"/>
          </a:xfrm>
          <a:prstGeom prst="rect">
            <a:avLst/>
          </a:prstGeom>
        </p:spPr>
        <p:txBody>
          <a:bodyPr/>
          <a:lstStyle>
            <a:lvl1pPr algn="r">
              <a:defRPr>
                <a:latin typeface="+mn-lt"/>
              </a:defRPr>
            </a:lvl1pPr>
          </a:lstStyle>
          <a:p>
            <a:fld id="{92A49E42-579D-0A4D-A382-D64C66A04E33}" type="slidenum">
              <a:rPr lang="es-ES" smtClean="0"/>
              <a:pPr/>
              <a:t>‹#›</a:t>
            </a:fld>
            <a:endParaRPr lang="es-ES"/>
          </a:p>
        </p:txBody>
      </p:sp>
      <p:sp>
        <p:nvSpPr>
          <p:cNvPr id="27" name="CuadroTexto 5">
            <a:extLst>
              <a:ext uri="{FF2B5EF4-FFF2-40B4-BE49-F238E27FC236}">
                <a16:creationId xmlns:a16="http://schemas.microsoft.com/office/drawing/2014/main" id="{515B95C1-241D-C0ED-8DE3-825536B9CAF5}"/>
              </a:ext>
            </a:extLst>
          </p:cNvPr>
          <p:cNvSpPr txBox="1"/>
          <p:nvPr userDrawn="1"/>
        </p:nvSpPr>
        <p:spPr>
          <a:xfrm>
            <a:off x="556628" y="5964537"/>
            <a:ext cx="0" cy="0"/>
          </a:xfrm>
          <a:prstGeom prst="rect">
            <a:avLst/>
          </a:prstGeom>
          <a:noFill/>
        </p:spPr>
        <p:txBody>
          <a:bodyPr wrap="none" lIns="0" tIns="0" rIns="0" bIns="0" rtlCol="0">
            <a:noAutofit/>
          </a:bodyPr>
          <a:lstStyle/>
          <a:p>
            <a:pPr algn="l"/>
            <a:endParaRPr lang="en-GB" sz="1000" err="1">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endParaRPr>
          </a:p>
        </p:txBody>
      </p:sp>
      <p:sp>
        <p:nvSpPr>
          <p:cNvPr id="30" name="Text Placeholder 5">
            <a:extLst>
              <a:ext uri="{FF2B5EF4-FFF2-40B4-BE49-F238E27FC236}">
                <a16:creationId xmlns:a16="http://schemas.microsoft.com/office/drawing/2014/main" id="{4C845A62-3DB9-DB42-C45A-AC5B984B4D0A}"/>
              </a:ext>
            </a:extLst>
          </p:cNvPr>
          <p:cNvSpPr>
            <a:spLocks noGrp="1"/>
          </p:cNvSpPr>
          <p:nvPr>
            <p:ph type="body" sz="quarter" idx="40" hasCustomPrompt="1"/>
          </p:nvPr>
        </p:nvSpPr>
        <p:spPr>
          <a:xfrm>
            <a:off x="406828" y="5649612"/>
            <a:ext cx="4214543" cy="270326"/>
          </a:xfrm>
          <a:prstGeom prst="rect">
            <a:avLst/>
          </a:prstGeom>
        </p:spPr>
        <p:txBody>
          <a:bodyPr/>
          <a:lstStyle>
            <a:lvl1pPr>
              <a:buClr>
                <a:schemeClr val="accent3"/>
              </a:buClr>
              <a:defRPr sz="1000" b="0" i="0">
                <a:solidFill>
                  <a:schemeClr val="tx1">
                    <a:lumMod val="75000"/>
                    <a:lumOff val="25000"/>
                  </a:schemeClr>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a:t>Haga clic para modificar los estilos de texto del </a:t>
            </a:r>
            <a:r>
              <a:rPr lang="es-ES" err="1"/>
              <a:t>patró</a:t>
            </a:r>
            <a:endParaRPr lang="en-GB"/>
          </a:p>
        </p:txBody>
      </p:sp>
      <p:sp>
        <p:nvSpPr>
          <p:cNvPr id="32" name="Text Placeholder 5">
            <a:extLst>
              <a:ext uri="{FF2B5EF4-FFF2-40B4-BE49-F238E27FC236}">
                <a16:creationId xmlns:a16="http://schemas.microsoft.com/office/drawing/2014/main" id="{48694E5C-A9BC-3D01-81A2-456DA619D3E1}"/>
              </a:ext>
            </a:extLst>
          </p:cNvPr>
          <p:cNvSpPr>
            <a:spLocks noGrp="1"/>
          </p:cNvSpPr>
          <p:nvPr>
            <p:ph type="body" sz="quarter" idx="41"/>
          </p:nvPr>
        </p:nvSpPr>
        <p:spPr>
          <a:xfrm>
            <a:off x="406828" y="5378903"/>
            <a:ext cx="4214543" cy="270326"/>
          </a:xfrm>
          <a:prstGeom prst="rect">
            <a:avLst/>
          </a:prstGeom>
        </p:spPr>
        <p:txBody>
          <a:bodyPr vert="horz" lIns="0" tIns="0" rIns="0" bIns="0" rtlCol="0">
            <a:noAutofit/>
          </a:bodyPr>
          <a:lstStyle>
            <a:lvl1pPr>
              <a:defRPr lang="es-ES" sz="1300" dirty="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lnSpc>
                <a:spcPct val="100000"/>
              </a:lnSpc>
              <a:spcBef>
                <a:spcPts val="0"/>
              </a:spcBef>
            </a:pPr>
            <a:r>
              <a:rPr lang="es-ES"/>
              <a:t>Haga clic para modificar los estilos de texto del patrón</a:t>
            </a:r>
          </a:p>
        </p:txBody>
      </p:sp>
      <p:sp>
        <p:nvSpPr>
          <p:cNvPr id="33" name="CuadroTexto 5">
            <a:extLst>
              <a:ext uri="{FF2B5EF4-FFF2-40B4-BE49-F238E27FC236}">
                <a16:creationId xmlns:a16="http://schemas.microsoft.com/office/drawing/2014/main" id="{EFE4EEB0-272C-5B05-7395-B42AE98EFFD8}"/>
              </a:ext>
            </a:extLst>
          </p:cNvPr>
          <p:cNvSpPr txBox="1"/>
          <p:nvPr userDrawn="1"/>
        </p:nvSpPr>
        <p:spPr>
          <a:xfrm>
            <a:off x="556628" y="6633100"/>
            <a:ext cx="0" cy="0"/>
          </a:xfrm>
          <a:prstGeom prst="rect">
            <a:avLst/>
          </a:prstGeom>
          <a:noFill/>
        </p:spPr>
        <p:txBody>
          <a:bodyPr wrap="none" lIns="0" tIns="0" rIns="0" bIns="0" rtlCol="0">
            <a:noAutofit/>
          </a:bodyPr>
          <a:lstStyle/>
          <a:p>
            <a:pPr algn="l"/>
            <a:endParaRPr lang="en-GB" sz="1000" err="1">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endParaRPr>
          </a:p>
        </p:txBody>
      </p:sp>
      <p:sp>
        <p:nvSpPr>
          <p:cNvPr id="34" name="Text Placeholder 5">
            <a:extLst>
              <a:ext uri="{FF2B5EF4-FFF2-40B4-BE49-F238E27FC236}">
                <a16:creationId xmlns:a16="http://schemas.microsoft.com/office/drawing/2014/main" id="{0B86500D-8604-7FFB-E830-A68B0927BA1E}"/>
              </a:ext>
            </a:extLst>
          </p:cNvPr>
          <p:cNvSpPr>
            <a:spLocks noGrp="1"/>
          </p:cNvSpPr>
          <p:nvPr>
            <p:ph type="body" sz="quarter" idx="42" hasCustomPrompt="1"/>
          </p:nvPr>
        </p:nvSpPr>
        <p:spPr>
          <a:xfrm>
            <a:off x="406828" y="6318175"/>
            <a:ext cx="4214543" cy="270326"/>
          </a:xfrm>
          <a:prstGeom prst="rect">
            <a:avLst/>
          </a:prstGeom>
        </p:spPr>
        <p:txBody>
          <a:bodyPr/>
          <a:lstStyle>
            <a:lvl1pPr>
              <a:buClr>
                <a:schemeClr val="accent3"/>
              </a:buClr>
              <a:defRPr sz="1000" b="0" i="0">
                <a:solidFill>
                  <a:schemeClr val="tx1">
                    <a:lumMod val="75000"/>
                    <a:lumOff val="25000"/>
                  </a:schemeClr>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a:t>Haga clic para modificar los estilos de texto del </a:t>
            </a:r>
            <a:r>
              <a:rPr lang="es-ES" err="1"/>
              <a:t>patró</a:t>
            </a:r>
            <a:endParaRPr lang="en-GB"/>
          </a:p>
        </p:txBody>
      </p:sp>
      <p:sp>
        <p:nvSpPr>
          <p:cNvPr id="35" name="Text Placeholder 5">
            <a:extLst>
              <a:ext uri="{FF2B5EF4-FFF2-40B4-BE49-F238E27FC236}">
                <a16:creationId xmlns:a16="http://schemas.microsoft.com/office/drawing/2014/main" id="{0F449932-8C13-F40B-1505-3ED44494FA54}"/>
              </a:ext>
            </a:extLst>
          </p:cNvPr>
          <p:cNvSpPr>
            <a:spLocks noGrp="1"/>
          </p:cNvSpPr>
          <p:nvPr>
            <p:ph type="body" sz="quarter" idx="43"/>
          </p:nvPr>
        </p:nvSpPr>
        <p:spPr>
          <a:xfrm>
            <a:off x="406828" y="6047466"/>
            <a:ext cx="4214543" cy="270326"/>
          </a:xfrm>
          <a:prstGeom prst="rect">
            <a:avLst/>
          </a:prstGeom>
        </p:spPr>
        <p:txBody>
          <a:bodyPr/>
          <a:lstStyle>
            <a:lvl1pPr>
              <a:lnSpc>
                <a:spcPct val="100000"/>
              </a:lnSpc>
              <a:spcBef>
                <a:spcPts val="0"/>
              </a:spcBef>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13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a:t>Haga clic para modificar los estilos de texto del patrón</a:t>
            </a:r>
          </a:p>
        </p:txBody>
      </p:sp>
    </p:spTree>
    <p:extLst>
      <p:ext uri="{BB962C8B-B14F-4D97-AF65-F5344CB8AC3E}">
        <p14:creationId xmlns:p14="http://schemas.microsoft.com/office/powerpoint/2010/main" val="26742766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07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troduction">
    <p:bg>
      <p:bgPr>
        <a:solidFill>
          <a:schemeClr val="tx2"/>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825BCB-66C1-F6BC-225E-57742CAA1853}"/>
              </a:ext>
            </a:extLst>
          </p:cNvPr>
          <p:cNvSpPr>
            <a:spLocks noGrp="1"/>
          </p:cNvSpPr>
          <p:nvPr>
            <p:ph type="body" sz="quarter" idx="10" hasCustomPrompt="1"/>
          </p:nvPr>
        </p:nvSpPr>
        <p:spPr>
          <a:xfrm>
            <a:off x="406828" y="1403999"/>
            <a:ext cx="3006196" cy="4906313"/>
          </a:xfrm>
          <a:prstGeom prst="rect">
            <a:avLst/>
          </a:prstGeom>
        </p:spPr>
        <p:txBody>
          <a:bodyPr/>
          <a:lstStyle>
            <a:lvl1pPr>
              <a:buClr>
                <a:schemeClr val="bg1"/>
              </a:buClr>
              <a:defRPr sz="1100">
                <a:solidFill>
                  <a:schemeClr val="bg1"/>
                </a:solidFill>
                <a:latin typeface="+mn-lt"/>
              </a:defRPr>
            </a:lvl1pPr>
            <a:lvl2pPr>
              <a:buClr>
                <a:schemeClr val="bg1"/>
              </a:buClr>
              <a:defRPr sz="1100">
                <a:solidFill>
                  <a:schemeClr val="bg1"/>
                </a:solidFill>
                <a:latin typeface="+mn-lt"/>
              </a:defRPr>
            </a:lvl2pPr>
            <a:lvl3pPr>
              <a:buClr>
                <a:schemeClr val="bg1"/>
              </a:buClr>
              <a:defRPr sz="1100">
                <a:solidFill>
                  <a:schemeClr val="bg1"/>
                </a:solidFill>
                <a:latin typeface="+mn-lt"/>
              </a:defRPr>
            </a:lvl3pPr>
            <a:lvl4pPr>
              <a:buClr>
                <a:schemeClr val="bg1"/>
              </a:buClr>
              <a:defRPr sz="1100">
                <a:solidFill>
                  <a:schemeClr val="bg1"/>
                </a:solidFill>
                <a:latin typeface="+mn-lt"/>
              </a:defRPr>
            </a:lvl4pPr>
            <a:lvl5pPr>
              <a:buClr>
                <a:schemeClr val="bg1"/>
              </a:buClr>
              <a:defRPr sz="1100">
                <a:solidFill>
                  <a:schemeClr val="bg1"/>
                </a:solidFill>
                <a:latin typeface="+mn-lt"/>
              </a:defRPr>
            </a:lvl5pPr>
          </a:lstStyle>
          <a:p>
            <a:pPr lvl="0"/>
            <a:r>
              <a:rPr lang="en-US" noProof="0"/>
              <a:t>Click to modify the pattern title style</a:t>
            </a:r>
          </a:p>
          <a:p>
            <a:pPr lvl="1"/>
            <a:r>
              <a:rPr lang="en-US" noProof="0"/>
              <a:t>Segundo </a:t>
            </a:r>
            <a:r>
              <a:rPr lang="en-US" noProof="0" err="1"/>
              <a:t>nivel</a:t>
            </a:r>
            <a:endParaRPr lang="en-US" noProof="0"/>
          </a:p>
          <a:p>
            <a:pPr lvl="2"/>
            <a:r>
              <a:rPr lang="en-US" noProof="0" err="1"/>
              <a:t>Tercer</a:t>
            </a:r>
            <a:r>
              <a:rPr lang="en-US" noProof="0"/>
              <a:t> </a:t>
            </a:r>
            <a:r>
              <a:rPr lang="en-US" noProof="0" err="1"/>
              <a:t>nivel</a:t>
            </a:r>
            <a:endParaRPr lang="en-US" noProof="0"/>
          </a:p>
          <a:p>
            <a:pPr lvl="3"/>
            <a:r>
              <a:rPr lang="en-US" noProof="0"/>
              <a:t>Cuarto </a:t>
            </a:r>
            <a:r>
              <a:rPr lang="en-US" noProof="0" err="1"/>
              <a:t>nivel</a:t>
            </a:r>
            <a:endParaRPr lang="en-US" noProof="0"/>
          </a:p>
          <a:p>
            <a:pPr lvl="4"/>
            <a:r>
              <a:rPr lang="en-US" noProof="0"/>
              <a:t>Quinto </a:t>
            </a:r>
            <a:r>
              <a:rPr lang="en-US" noProof="0" err="1"/>
              <a:t>nivel</a:t>
            </a:r>
            <a:endParaRPr lang="en-US" noProof="0"/>
          </a:p>
        </p:txBody>
      </p:sp>
      <p:sp>
        <p:nvSpPr>
          <p:cNvPr id="7" name="Marcador de número de diapositiva 2">
            <a:extLst>
              <a:ext uri="{FF2B5EF4-FFF2-40B4-BE49-F238E27FC236}">
                <a16:creationId xmlns:a16="http://schemas.microsoft.com/office/drawing/2014/main" id="{202F9168-C4D4-6509-D780-1F928016B20A}"/>
              </a:ext>
            </a:extLst>
          </p:cNvPr>
          <p:cNvSpPr>
            <a:spLocks noGrp="1"/>
          </p:cNvSpPr>
          <p:nvPr>
            <p:ph type="sldNum" sz="quarter" idx="4"/>
          </p:nvPr>
        </p:nvSpPr>
        <p:spPr>
          <a:xfrm>
            <a:off x="11164831" y="6453338"/>
            <a:ext cx="619949" cy="240554"/>
          </a:xfrm>
          <a:prstGeom prst="rect">
            <a:avLst/>
          </a:prstGeom>
        </p:spPr>
        <p:txBody>
          <a:bodyPr/>
          <a:lstStyle>
            <a:lvl1pPr algn="r">
              <a:defRPr>
                <a:solidFill>
                  <a:schemeClr val="bg1"/>
                </a:solidFill>
                <a:latin typeface="+mn-lt"/>
              </a:defRPr>
            </a:lvl1pPr>
          </a:lstStyle>
          <a:p>
            <a:fld id="{92A49E42-579D-0A4D-A382-D64C66A04E33}" type="slidenum">
              <a:rPr lang="es-ES" smtClean="0"/>
              <a:pPr/>
              <a:t>‹#›</a:t>
            </a:fld>
            <a:endParaRPr lang="es-ES"/>
          </a:p>
        </p:txBody>
      </p:sp>
      <p:sp>
        <p:nvSpPr>
          <p:cNvPr id="8" name="Title 7">
            <a:extLst>
              <a:ext uri="{FF2B5EF4-FFF2-40B4-BE49-F238E27FC236}">
                <a16:creationId xmlns:a16="http://schemas.microsoft.com/office/drawing/2014/main" id="{1413D7CF-44E2-8791-0048-A6796501A100}"/>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a:p>
        </p:txBody>
      </p:sp>
      <p:sp>
        <p:nvSpPr>
          <p:cNvPr id="33" name="Text Placeholder 32">
            <a:extLst>
              <a:ext uri="{FF2B5EF4-FFF2-40B4-BE49-F238E27FC236}">
                <a16:creationId xmlns:a16="http://schemas.microsoft.com/office/drawing/2014/main" id="{0E599A8D-E1FE-E9F6-B0B8-6823AFB76A7A}"/>
              </a:ext>
            </a:extLst>
          </p:cNvPr>
          <p:cNvSpPr>
            <a:spLocks noGrp="1"/>
          </p:cNvSpPr>
          <p:nvPr>
            <p:ph type="body" sz="quarter" idx="11" hasCustomPrompt="1"/>
          </p:nvPr>
        </p:nvSpPr>
        <p:spPr>
          <a:xfrm>
            <a:off x="412885" y="265249"/>
            <a:ext cx="3313113" cy="314864"/>
          </a:xfrm>
        </p:spPr>
        <p:txBody>
          <a:bodyPr/>
          <a:lstStyle>
            <a:lvl1pPr>
              <a:spcBef>
                <a:spcPts val="0"/>
              </a:spcBef>
              <a:defRPr>
                <a:solidFill>
                  <a:schemeClr val="bg1"/>
                </a:solidFill>
              </a:defRPr>
            </a:lvl1pPr>
          </a:lstStyle>
          <a:p>
            <a:pPr lvl="0"/>
            <a:r>
              <a:rPr lang="en-GB"/>
              <a:t>Section title</a:t>
            </a:r>
          </a:p>
        </p:txBody>
      </p:sp>
      <p:sp>
        <p:nvSpPr>
          <p:cNvPr id="34" name="MSIPCMContentMarking" descr="{&quot;HashCode&quot;:1231056682,&quot;Placement&quot;:&quot;Footer&quot;,&quot;Top&quot;:1056.65161,&quot;Left&quot;:917.7575,&quot;SlideWidth&quot;:1919,&quot;SlideHeight&quot;:1080}">
            <a:extLst>
              <a:ext uri="{FF2B5EF4-FFF2-40B4-BE49-F238E27FC236}">
                <a16:creationId xmlns:a16="http://schemas.microsoft.com/office/drawing/2014/main" id="{9C33EA0B-34C5-AEBA-03C3-FA96B8B2DB94}"/>
              </a:ext>
            </a:extLst>
          </p:cNvPr>
          <p:cNvSpPr txBox="1"/>
          <p:nvPr userDrawn="1"/>
        </p:nvSpPr>
        <p:spPr>
          <a:xfrm>
            <a:off x="5828140" y="6454775"/>
            <a:ext cx="535721" cy="148263"/>
          </a:xfrm>
          <a:prstGeom prst="rect">
            <a:avLst/>
          </a:prstGeom>
          <a:noFill/>
        </p:spPr>
        <p:txBody>
          <a:bodyPr vert="horz" wrap="square" lIns="0" tIns="0" rIns="0" bIns="0" rtlCol="0" anchor="t" anchorCtr="0">
            <a:noAutofit/>
          </a:bodyPr>
          <a:lstStyle/>
          <a:p>
            <a:pPr algn="ctr">
              <a:spcBef>
                <a:spcPct val="0"/>
              </a:spcBef>
              <a:spcAft>
                <a:spcPct val="0"/>
              </a:spcAft>
            </a:pPr>
            <a:r>
              <a:rPr lang="es-ES" sz="600" err="1">
                <a:solidFill>
                  <a:schemeClr val="bg1"/>
                </a:solidFill>
                <a:latin typeface="+mn-lt"/>
                <a:ea typeface="IberPangea Text Light" panose="020B0404000000000000" pitchFamily="34" charset="0"/>
                <a:cs typeface="IberPangea Text Light" panose="020B0404000000000000" pitchFamily="34" charset="0"/>
              </a:rPr>
              <a:t>Internal</a:t>
            </a:r>
            <a:r>
              <a:rPr lang="es-ES" sz="600">
                <a:solidFill>
                  <a:schemeClr val="bg1"/>
                </a:solidFill>
                <a:latin typeface="+mn-lt"/>
                <a:ea typeface="IberPangea Text Light" panose="020B0404000000000000" pitchFamily="34" charset="0"/>
                <a:cs typeface="IberPangea Text Light" panose="020B0404000000000000" pitchFamily="34" charset="0"/>
              </a:rPr>
              <a:t> Use</a:t>
            </a:r>
          </a:p>
        </p:txBody>
      </p:sp>
      <p:grpSp>
        <p:nvGrpSpPr>
          <p:cNvPr id="9" name="Grupo 8">
            <a:extLst>
              <a:ext uri="{FF2B5EF4-FFF2-40B4-BE49-F238E27FC236}">
                <a16:creationId xmlns:a16="http://schemas.microsoft.com/office/drawing/2014/main" id="{296A1FAF-CE7B-19E9-0203-CC1AB894C6B8}"/>
              </a:ext>
            </a:extLst>
          </p:cNvPr>
          <p:cNvGrpSpPr/>
          <p:nvPr userDrawn="1"/>
        </p:nvGrpSpPr>
        <p:grpSpPr>
          <a:xfrm>
            <a:off x="11064803" y="243963"/>
            <a:ext cx="473773" cy="432461"/>
            <a:chOff x="5465909" y="2845257"/>
            <a:chExt cx="729516" cy="665904"/>
          </a:xfrm>
          <a:solidFill>
            <a:schemeClr val="bg1"/>
          </a:solidFill>
        </p:grpSpPr>
        <p:sp>
          <p:nvSpPr>
            <p:cNvPr id="10" name="Forma libre: forma 9">
              <a:extLst>
                <a:ext uri="{FF2B5EF4-FFF2-40B4-BE49-F238E27FC236}">
                  <a16:creationId xmlns:a16="http://schemas.microsoft.com/office/drawing/2014/main" id="{64F61916-6076-6854-F5C1-09146D09272E}"/>
                </a:ext>
              </a:extLst>
            </p:cNvPr>
            <p:cNvSpPr/>
            <p:nvPr/>
          </p:nvSpPr>
          <p:spPr>
            <a:xfrm>
              <a:off x="5858424" y="2845257"/>
              <a:ext cx="337001" cy="538961"/>
            </a:xfrm>
            <a:custGeom>
              <a:avLst/>
              <a:gdLst>
                <a:gd name="connsiteX0" fmla="*/ 0 w 337001"/>
                <a:gd name="connsiteY0" fmla="*/ 384242 h 538961"/>
                <a:gd name="connsiteX1" fmla="*/ 44721 w 337001"/>
                <a:gd name="connsiteY1" fmla="*/ 492929 h 538961"/>
                <a:gd name="connsiteX2" fmla="*/ 223229 w 337001"/>
                <a:gd name="connsiteY2" fmla="*/ 522100 h 538961"/>
                <a:gd name="connsiteX3" fmla="*/ 276851 w 337001"/>
                <a:gd name="connsiteY3" fmla="*/ 0 h 538961"/>
                <a:gd name="connsiteX4" fmla="*/ 0 w 337001"/>
                <a:gd name="connsiteY4" fmla="*/ 384242 h 53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001" h="538961">
                  <a:moveTo>
                    <a:pt x="0" y="384242"/>
                  </a:moveTo>
                  <a:cubicBezTo>
                    <a:pt x="-61" y="424938"/>
                    <a:pt x="16015" y="464008"/>
                    <a:pt x="44721" y="492929"/>
                  </a:cubicBezTo>
                  <a:cubicBezTo>
                    <a:pt x="100080" y="548152"/>
                    <a:pt x="175301" y="548072"/>
                    <a:pt x="223229" y="522100"/>
                  </a:cubicBezTo>
                  <a:cubicBezTo>
                    <a:pt x="282037" y="490315"/>
                    <a:pt x="413873" y="395095"/>
                    <a:pt x="276851" y="0"/>
                  </a:cubicBezTo>
                  <a:cubicBezTo>
                    <a:pt x="276958" y="186495"/>
                    <a:pt x="0" y="205454"/>
                    <a:pt x="0" y="384242"/>
                  </a:cubicBezTo>
                  <a:close/>
                </a:path>
              </a:pathLst>
            </a:custGeom>
            <a:grpFill/>
            <a:ln w="2663" cap="flat">
              <a:noFill/>
              <a:prstDash val="solid"/>
              <a:miter/>
            </a:ln>
          </p:spPr>
          <p:txBody>
            <a:bodyPr rtlCol="0" anchor="ctr"/>
            <a:lstStyle/>
            <a:p>
              <a:endParaRPr lang="es-ES"/>
            </a:p>
          </p:txBody>
        </p:sp>
        <p:sp>
          <p:nvSpPr>
            <p:cNvPr id="11" name="Forma libre: forma 10">
              <a:extLst>
                <a:ext uri="{FF2B5EF4-FFF2-40B4-BE49-F238E27FC236}">
                  <a16:creationId xmlns:a16="http://schemas.microsoft.com/office/drawing/2014/main" id="{69612334-BF30-916F-91E3-F086684F2DFF}"/>
                </a:ext>
              </a:extLst>
            </p:cNvPr>
            <p:cNvSpPr/>
            <p:nvPr/>
          </p:nvSpPr>
          <p:spPr>
            <a:xfrm>
              <a:off x="5662193" y="2845257"/>
              <a:ext cx="322293" cy="538938"/>
            </a:xfrm>
            <a:custGeom>
              <a:avLst/>
              <a:gdLst>
                <a:gd name="connsiteX0" fmla="*/ 322293 w 322293"/>
                <a:gd name="connsiteY0" fmla="*/ 163270 h 538938"/>
                <a:gd name="connsiteX1" fmla="*/ 276851 w 322293"/>
                <a:gd name="connsiteY1" fmla="*/ 0 h 538938"/>
                <a:gd name="connsiteX2" fmla="*/ 0 w 322293"/>
                <a:gd name="connsiteY2" fmla="*/ 384242 h 538938"/>
                <a:gd name="connsiteX3" fmla="*/ 44721 w 322293"/>
                <a:gd name="connsiteY3" fmla="*/ 492929 h 538938"/>
                <a:gd name="connsiteX4" fmla="*/ 223229 w 322293"/>
                <a:gd name="connsiteY4" fmla="*/ 522100 h 538938"/>
                <a:gd name="connsiteX5" fmla="*/ 322293 w 322293"/>
                <a:gd name="connsiteY5" fmla="*/ 163270 h 53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293" h="538938">
                  <a:moveTo>
                    <a:pt x="322293" y="163270"/>
                  </a:moveTo>
                  <a:cubicBezTo>
                    <a:pt x="313205" y="114393"/>
                    <a:pt x="298637" y="64343"/>
                    <a:pt x="276851" y="0"/>
                  </a:cubicBezTo>
                  <a:cubicBezTo>
                    <a:pt x="276851" y="186495"/>
                    <a:pt x="0" y="205454"/>
                    <a:pt x="0" y="384242"/>
                  </a:cubicBezTo>
                  <a:cubicBezTo>
                    <a:pt x="-61" y="424938"/>
                    <a:pt x="16015" y="464008"/>
                    <a:pt x="44721" y="492929"/>
                  </a:cubicBezTo>
                  <a:cubicBezTo>
                    <a:pt x="100107" y="548152"/>
                    <a:pt x="175889" y="548018"/>
                    <a:pt x="223229" y="522100"/>
                  </a:cubicBezTo>
                  <a:cubicBezTo>
                    <a:pt x="112911" y="405014"/>
                    <a:pt x="151831" y="269476"/>
                    <a:pt x="322293" y="163270"/>
                  </a:cubicBezTo>
                  <a:close/>
                </a:path>
              </a:pathLst>
            </a:custGeom>
            <a:grpFill/>
            <a:ln w="2663" cap="flat">
              <a:noFill/>
              <a:prstDash val="solid"/>
              <a:miter/>
            </a:ln>
          </p:spPr>
          <p:txBody>
            <a:bodyPr rtlCol="0" anchor="ctr"/>
            <a:lstStyle/>
            <a:p>
              <a:endParaRPr lang="es-ES"/>
            </a:p>
          </p:txBody>
        </p:sp>
        <p:sp>
          <p:nvSpPr>
            <p:cNvPr id="12" name="Forma libre: forma 11">
              <a:extLst>
                <a:ext uri="{FF2B5EF4-FFF2-40B4-BE49-F238E27FC236}">
                  <a16:creationId xmlns:a16="http://schemas.microsoft.com/office/drawing/2014/main" id="{4E4B855C-D553-0ADE-180E-DAF4F5F1FEB5}"/>
                </a:ext>
              </a:extLst>
            </p:cNvPr>
            <p:cNvSpPr/>
            <p:nvPr/>
          </p:nvSpPr>
          <p:spPr>
            <a:xfrm>
              <a:off x="5465909" y="2845257"/>
              <a:ext cx="322319" cy="665904"/>
            </a:xfrm>
            <a:custGeom>
              <a:avLst/>
              <a:gdLst>
                <a:gd name="connsiteX0" fmla="*/ 322320 w 322319"/>
                <a:gd name="connsiteY0" fmla="*/ 163270 h 665904"/>
                <a:gd name="connsiteX1" fmla="*/ 276878 w 322319"/>
                <a:gd name="connsiteY1" fmla="*/ 0 h 665904"/>
                <a:gd name="connsiteX2" fmla="*/ 0 w 322319"/>
                <a:gd name="connsiteY2" fmla="*/ 384242 h 665904"/>
                <a:gd name="connsiteX3" fmla="*/ 74472 w 322319"/>
                <a:gd name="connsiteY3" fmla="*/ 516314 h 665904"/>
                <a:gd name="connsiteX4" fmla="*/ 67415 w 322319"/>
                <a:gd name="connsiteY4" fmla="*/ 665904 h 665904"/>
                <a:gd name="connsiteX5" fmla="*/ 102914 w 322319"/>
                <a:gd name="connsiteY5" fmla="*/ 660038 h 665904"/>
                <a:gd name="connsiteX6" fmla="*/ 97327 w 322319"/>
                <a:gd name="connsiteY6" fmla="*/ 527726 h 665904"/>
                <a:gd name="connsiteX7" fmla="*/ 223256 w 322319"/>
                <a:gd name="connsiteY7" fmla="*/ 522100 h 665904"/>
                <a:gd name="connsiteX8" fmla="*/ 322320 w 322319"/>
                <a:gd name="connsiteY8" fmla="*/ 163270 h 66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19" h="665904">
                  <a:moveTo>
                    <a:pt x="322320" y="163270"/>
                  </a:moveTo>
                  <a:cubicBezTo>
                    <a:pt x="313205" y="114393"/>
                    <a:pt x="298636" y="64343"/>
                    <a:pt x="276878" y="0"/>
                  </a:cubicBezTo>
                  <a:cubicBezTo>
                    <a:pt x="276878" y="186495"/>
                    <a:pt x="0" y="205454"/>
                    <a:pt x="0" y="384242"/>
                  </a:cubicBezTo>
                  <a:cubicBezTo>
                    <a:pt x="0" y="475943"/>
                    <a:pt x="74472" y="516314"/>
                    <a:pt x="74472" y="516314"/>
                  </a:cubicBezTo>
                  <a:cubicBezTo>
                    <a:pt x="62935" y="565321"/>
                    <a:pt x="60543" y="616030"/>
                    <a:pt x="67415" y="665904"/>
                  </a:cubicBezTo>
                  <a:lnTo>
                    <a:pt x="102914" y="660038"/>
                  </a:lnTo>
                  <a:cubicBezTo>
                    <a:pt x="85565" y="599775"/>
                    <a:pt x="96204" y="534153"/>
                    <a:pt x="97327" y="527726"/>
                  </a:cubicBezTo>
                  <a:cubicBezTo>
                    <a:pt x="142769" y="545885"/>
                    <a:pt x="189628" y="540499"/>
                    <a:pt x="223256" y="522100"/>
                  </a:cubicBezTo>
                  <a:cubicBezTo>
                    <a:pt x="112938" y="405014"/>
                    <a:pt x="151858" y="269476"/>
                    <a:pt x="322320" y="163270"/>
                  </a:cubicBezTo>
                  <a:close/>
                </a:path>
              </a:pathLst>
            </a:custGeom>
            <a:grpFill/>
            <a:ln w="2663" cap="flat">
              <a:noFill/>
              <a:prstDash val="solid"/>
              <a:miter/>
            </a:ln>
          </p:spPr>
          <p:txBody>
            <a:bodyPr rtlCol="0" anchor="ctr"/>
            <a:lstStyle/>
            <a:p>
              <a:endParaRPr lang="es-ES"/>
            </a:p>
          </p:txBody>
        </p:sp>
      </p:grpSp>
    </p:spTree>
    <p:extLst>
      <p:ext uri="{BB962C8B-B14F-4D97-AF65-F5344CB8AC3E}">
        <p14:creationId xmlns:p14="http://schemas.microsoft.com/office/powerpoint/2010/main" val="86141379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3" name="Marcador de número de diapositiva 2">
            <a:extLst>
              <a:ext uri="{FF2B5EF4-FFF2-40B4-BE49-F238E27FC236}">
                <a16:creationId xmlns:a16="http://schemas.microsoft.com/office/drawing/2014/main" id="{BBB0FEA3-A194-17EC-DF0F-9052FE9B319A}"/>
              </a:ext>
            </a:extLst>
          </p:cNvPr>
          <p:cNvSpPr>
            <a:spLocks noGrp="1"/>
          </p:cNvSpPr>
          <p:nvPr>
            <p:ph type="sldNum" sz="quarter" idx="4"/>
          </p:nvPr>
        </p:nvSpPr>
        <p:spPr>
          <a:xfrm>
            <a:off x="11164831" y="6453338"/>
            <a:ext cx="619949" cy="240554"/>
          </a:xfrm>
          <a:prstGeom prst="rect">
            <a:avLst/>
          </a:prstGeom>
        </p:spPr>
        <p:txBody>
          <a:bodyPr/>
          <a:lstStyle>
            <a:lvl1pPr algn="r">
              <a:defRPr>
                <a:latin typeface="+mn-lt"/>
              </a:defRPr>
            </a:lvl1pPr>
          </a:lstStyle>
          <a:p>
            <a:fld id="{92A49E42-579D-0A4D-A382-D64C66A04E33}" type="slidenum">
              <a:rPr lang="es-ES" smtClean="0"/>
              <a:pPr/>
              <a:t>‹#›</a:t>
            </a:fld>
            <a:endParaRPr lang="es-ES"/>
          </a:p>
        </p:txBody>
      </p:sp>
      <p:sp>
        <p:nvSpPr>
          <p:cNvPr id="21" name="Title 20">
            <a:extLst>
              <a:ext uri="{FF2B5EF4-FFF2-40B4-BE49-F238E27FC236}">
                <a16:creationId xmlns:a16="http://schemas.microsoft.com/office/drawing/2014/main" id="{6EEFAF6B-A0FB-BD2E-00A2-46A4531BF606}"/>
              </a:ext>
            </a:extLst>
          </p:cNvPr>
          <p:cNvSpPr>
            <a:spLocks noGrp="1"/>
          </p:cNvSpPr>
          <p:nvPr>
            <p:ph type="title" hasCustomPrompt="1"/>
          </p:nvPr>
        </p:nvSpPr>
        <p:spPr>
          <a:xfrm>
            <a:off x="406799" y="265346"/>
            <a:ext cx="9965366" cy="505294"/>
          </a:xfrm>
        </p:spPr>
        <p:txBody>
          <a:bodyPr anchor="ctr" anchorCtr="0"/>
          <a:lstStyle/>
          <a:p>
            <a:r>
              <a:rPr lang="en-GB"/>
              <a:t>Click to edit Master title style</a:t>
            </a:r>
            <a:endParaRPr lang="en-US"/>
          </a:p>
        </p:txBody>
      </p:sp>
      <p:cxnSp>
        <p:nvCxnSpPr>
          <p:cNvPr id="2" name="Conector recto 17">
            <a:extLst>
              <a:ext uri="{FF2B5EF4-FFF2-40B4-BE49-F238E27FC236}">
                <a16:creationId xmlns:a16="http://schemas.microsoft.com/office/drawing/2014/main" id="{2FBBA3D1-3855-C760-66B1-FA1F3C0E6F57}"/>
              </a:ext>
            </a:extLst>
          </p:cNvPr>
          <p:cNvCxnSpPr>
            <a:cxnSpLocks/>
          </p:cNvCxnSpPr>
          <p:nvPr userDrawn="1"/>
        </p:nvCxnSpPr>
        <p:spPr>
          <a:xfrm>
            <a:off x="395847" y="770640"/>
            <a:ext cx="1138893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F32F2203-A5DB-3FF2-8846-2532CC12707D}"/>
              </a:ext>
            </a:extLst>
          </p:cNvPr>
          <p:cNvSpPr>
            <a:spLocks noGrp="1"/>
          </p:cNvSpPr>
          <p:nvPr>
            <p:ph type="body" sz="quarter" idx="20" hasCustomPrompt="1"/>
          </p:nvPr>
        </p:nvSpPr>
        <p:spPr>
          <a:xfrm>
            <a:off x="407221" y="1138518"/>
            <a:ext cx="3006126" cy="5171003"/>
          </a:xfrm>
          <a:prstGeom prst="rect">
            <a:avLst/>
          </a:prstGeom>
        </p:spPr>
        <p:txBody>
          <a:bodyPr lIns="0" tIns="0" rIns="0" bIns="0"/>
          <a:lstStyle>
            <a:lvl1pPr>
              <a:defRPr sz="1100">
                <a:solidFill>
                  <a:schemeClr val="tx1">
                    <a:lumMod val="75000"/>
                    <a:lumOff val="25000"/>
                  </a:schemeClr>
                </a:solidFill>
                <a:latin typeface="+mn-lt"/>
              </a:defRPr>
            </a:lvl1pPr>
            <a:lvl2pPr>
              <a:defRPr sz="1100">
                <a:solidFill>
                  <a:schemeClr val="tx1">
                    <a:lumMod val="75000"/>
                    <a:lumOff val="25000"/>
                  </a:schemeClr>
                </a:solidFill>
                <a:latin typeface="+mn-lt"/>
              </a:defRPr>
            </a:lvl2pPr>
            <a:lvl3pPr>
              <a:defRPr sz="1100">
                <a:solidFill>
                  <a:schemeClr val="tx1">
                    <a:lumMod val="75000"/>
                    <a:lumOff val="25000"/>
                  </a:schemeClr>
                </a:solidFill>
                <a:latin typeface="+mn-lt"/>
              </a:defRPr>
            </a:lvl3pPr>
            <a:lvl4pPr>
              <a:defRPr sz="1100">
                <a:solidFill>
                  <a:schemeClr val="tx1">
                    <a:lumMod val="75000"/>
                    <a:lumOff val="25000"/>
                  </a:schemeClr>
                </a:solidFill>
                <a:latin typeface="+mn-lt"/>
              </a:defRPr>
            </a:lvl4pPr>
            <a:lvl5pPr>
              <a:defRPr sz="1100">
                <a:solidFill>
                  <a:schemeClr val="tx1">
                    <a:lumMod val="75000"/>
                    <a:lumOff val="25000"/>
                  </a:schemeClr>
                </a:solidFill>
                <a:latin typeface="+mn-lt"/>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p>
        </p:txBody>
      </p:sp>
    </p:spTree>
    <p:extLst>
      <p:ext uri="{BB962C8B-B14F-4D97-AF65-F5344CB8AC3E}">
        <p14:creationId xmlns:p14="http://schemas.microsoft.com/office/powerpoint/2010/main" val="2721182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3" name="Marcador de número de diapositiva 2">
            <a:extLst>
              <a:ext uri="{FF2B5EF4-FFF2-40B4-BE49-F238E27FC236}">
                <a16:creationId xmlns:a16="http://schemas.microsoft.com/office/drawing/2014/main" id="{BBB0FEA3-A194-17EC-DF0F-9052FE9B319A}"/>
              </a:ext>
            </a:extLst>
          </p:cNvPr>
          <p:cNvSpPr>
            <a:spLocks noGrp="1"/>
          </p:cNvSpPr>
          <p:nvPr>
            <p:ph type="sldNum" sz="quarter" idx="4"/>
          </p:nvPr>
        </p:nvSpPr>
        <p:spPr>
          <a:xfrm>
            <a:off x="11164831" y="6453338"/>
            <a:ext cx="619949" cy="240554"/>
          </a:xfrm>
          <a:prstGeom prst="rect">
            <a:avLst/>
          </a:prstGeom>
        </p:spPr>
        <p:txBody>
          <a:bodyPr/>
          <a:lstStyle>
            <a:lvl1pPr algn="r">
              <a:defRPr>
                <a:latin typeface="+mn-lt"/>
              </a:defRPr>
            </a:lvl1pPr>
          </a:lstStyle>
          <a:p>
            <a:fld id="{92A49E42-579D-0A4D-A382-D64C66A04E33}" type="slidenum">
              <a:rPr lang="es-ES" smtClean="0"/>
              <a:pPr/>
              <a:t>‹#›</a:t>
            </a:fld>
            <a:endParaRPr lang="es-ES"/>
          </a:p>
        </p:txBody>
      </p:sp>
      <p:sp>
        <p:nvSpPr>
          <p:cNvPr id="3" name="Title 20">
            <a:extLst>
              <a:ext uri="{FF2B5EF4-FFF2-40B4-BE49-F238E27FC236}">
                <a16:creationId xmlns:a16="http://schemas.microsoft.com/office/drawing/2014/main" id="{E2CF5F4C-FA57-FFE3-FD46-E3A2F2DE4FE6}"/>
              </a:ext>
            </a:extLst>
          </p:cNvPr>
          <p:cNvSpPr>
            <a:spLocks noGrp="1"/>
          </p:cNvSpPr>
          <p:nvPr>
            <p:ph type="title" hasCustomPrompt="1"/>
          </p:nvPr>
        </p:nvSpPr>
        <p:spPr>
          <a:xfrm>
            <a:off x="406799" y="265346"/>
            <a:ext cx="9965366" cy="505294"/>
          </a:xfrm>
        </p:spPr>
        <p:txBody>
          <a:bodyPr anchor="ctr" anchorCtr="0"/>
          <a:lstStyle/>
          <a:p>
            <a:r>
              <a:rPr lang="en-GB"/>
              <a:t>Click to edit Master title style</a:t>
            </a:r>
            <a:endParaRPr lang="en-US"/>
          </a:p>
        </p:txBody>
      </p:sp>
      <p:cxnSp>
        <p:nvCxnSpPr>
          <p:cNvPr id="5" name="Conector recto 17">
            <a:extLst>
              <a:ext uri="{FF2B5EF4-FFF2-40B4-BE49-F238E27FC236}">
                <a16:creationId xmlns:a16="http://schemas.microsoft.com/office/drawing/2014/main" id="{C4BF19A1-F38A-8A4D-3D60-057EC157DA02}"/>
              </a:ext>
            </a:extLst>
          </p:cNvPr>
          <p:cNvCxnSpPr>
            <a:cxnSpLocks/>
          </p:cNvCxnSpPr>
          <p:nvPr userDrawn="1"/>
        </p:nvCxnSpPr>
        <p:spPr>
          <a:xfrm>
            <a:off x="395847" y="770640"/>
            <a:ext cx="1138893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3011BA1A-5539-577F-C47C-9C7C4DA4935A}"/>
              </a:ext>
            </a:extLst>
          </p:cNvPr>
          <p:cNvSpPr>
            <a:spLocks noGrp="1"/>
          </p:cNvSpPr>
          <p:nvPr>
            <p:ph type="body" sz="quarter" idx="20" hasCustomPrompt="1"/>
          </p:nvPr>
        </p:nvSpPr>
        <p:spPr>
          <a:xfrm>
            <a:off x="407221" y="1138518"/>
            <a:ext cx="3006126" cy="5171003"/>
          </a:xfrm>
          <a:prstGeom prst="rect">
            <a:avLst/>
          </a:prstGeom>
        </p:spPr>
        <p:txBody>
          <a:bodyPr lIns="0" tIns="0" rIns="0" bIns="0"/>
          <a:lstStyle>
            <a:lvl1pPr>
              <a:defRPr sz="1100">
                <a:solidFill>
                  <a:schemeClr val="tx1">
                    <a:lumMod val="75000"/>
                    <a:lumOff val="25000"/>
                  </a:schemeClr>
                </a:solidFill>
                <a:latin typeface="+mn-lt"/>
              </a:defRPr>
            </a:lvl1pPr>
            <a:lvl2pPr>
              <a:defRPr sz="1100">
                <a:solidFill>
                  <a:schemeClr val="tx1">
                    <a:lumMod val="75000"/>
                    <a:lumOff val="25000"/>
                  </a:schemeClr>
                </a:solidFill>
                <a:latin typeface="+mn-lt"/>
              </a:defRPr>
            </a:lvl2pPr>
            <a:lvl3pPr>
              <a:defRPr sz="1100">
                <a:solidFill>
                  <a:schemeClr val="tx1">
                    <a:lumMod val="75000"/>
                    <a:lumOff val="25000"/>
                  </a:schemeClr>
                </a:solidFill>
                <a:latin typeface="+mn-lt"/>
              </a:defRPr>
            </a:lvl3pPr>
            <a:lvl4pPr>
              <a:defRPr sz="1100">
                <a:solidFill>
                  <a:schemeClr val="tx1">
                    <a:lumMod val="75000"/>
                    <a:lumOff val="25000"/>
                  </a:schemeClr>
                </a:solidFill>
                <a:latin typeface="+mn-lt"/>
              </a:defRPr>
            </a:lvl4pPr>
            <a:lvl5pPr>
              <a:defRPr sz="1100">
                <a:solidFill>
                  <a:schemeClr val="tx1">
                    <a:lumMod val="75000"/>
                    <a:lumOff val="25000"/>
                  </a:schemeClr>
                </a:solidFill>
                <a:latin typeface="+mn-lt"/>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p>
        </p:txBody>
      </p:sp>
      <p:sp>
        <p:nvSpPr>
          <p:cNvPr id="7" name="Text Placeholder 3">
            <a:extLst>
              <a:ext uri="{FF2B5EF4-FFF2-40B4-BE49-F238E27FC236}">
                <a16:creationId xmlns:a16="http://schemas.microsoft.com/office/drawing/2014/main" id="{56F55620-0EC6-3CBB-6394-6380B3CA58D4}"/>
              </a:ext>
            </a:extLst>
          </p:cNvPr>
          <p:cNvSpPr>
            <a:spLocks noGrp="1"/>
          </p:cNvSpPr>
          <p:nvPr>
            <p:ph type="body" sz="quarter" idx="21" hasCustomPrompt="1"/>
          </p:nvPr>
        </p:nvSpPr>
        <p:spPr>
          <a:xfrm>
            <a:off x="3636196" y="1138518"/>
            <a:ext cx="3006126" cy="5171003"/>
          </a:xfrm>
          <a:prstGeom prst="rect">
            <a:avLst/>
          </a:prstGeom>
        </p:spPr>
        <p:txBody>
          <a:bodyPr lIns="0" tIns="0" rIns="0" bIns="0"/>
          <a:lstStyle>
            <a:lvl1pPr>
              <a:defRPr sz="1100">
                <a:solidFill>
                  <a:schemeClr val="tx1">
                    <a:lumMod val="75000"/>
                    <a:lumOff val="25000"/>
                  </a:schemeClr>
                </a:solidFill>
                <a:latin typeface="+mn-lt"/>
              </a:defRPr>
            </a:lvl1pPr>
            <a:lvl2pPr>
              <a:defRPr sz="1100">
                <a:solidFill>
                  <a:schemeClr val="tx1">
                    <a:lumMod val="75000"/>
                    <a:lumOff val="25000"/>
                  </a:schemeClr>
                </a:solidFill>
                <a:latin typeface="+mn-lt"/>
              </a:defRPr>
            </a:lvl2pPr>
            <a:lvl3pPr>
              <a:defRPr sz="1100">
                <a:solidFill>
                  <a:schemeClr val="tx1">
                    <a:lumMod val="75000"/>
                    <a:lumOff val="25000"/>
                  </a:schemeClr>
                </a:solidFill>
                <a:latin typeface="+mn-lt"/>
              </a:defRPr>
            </a:lvl3pPr>
            <a:lvl4pPr>
              <a:defRPr sz="1100">
                <a:solidFill>
                  <a:schemeClr val="tx1">
                    <a:lumMod val="75000"/>
                    <a:lumOff val="25000"/>
                  </a:schemeClr>
                </a:solidFill>
                <a:latin typeface="+mn-lt"/>
              </a:defRPr>
            </a:lvl4pPr>
            <a:lvl5pPr>
              <a:defRPr sz="1100">
                <a:solidFill>
                  <a:schemeClr val="tx1">
                    <a:lumMod val="75000"/>
                    <a:lumOff val="25000"/>
                  </a:schemeClr>
                </a:solidFill>
                <a:latin typeface="+mn-lt"/>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p>
        </p:txBody>
      </p:sp>
    </p:spTree>
    <p:extLst>
      <p:ext uri="{BB962C8B-B14F-4D97-AF65-F5344CB8AC3E}">
        <p14:creationId xmlns:p14="http://schemas.microsoft.com/office/powerpoint/2010/main" val="25037332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3.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16D630F-2B01-4278-88AF-5EDD1D158DF4}"/>
              </a:ext>
            </a:extLst>
          </p:cNvPr>
          <p:cNvCxnSpPr>
            <a:cxnSpLocks/>
          </p:cNvCxnSpPr>
          <p:nvPr userDrawn="1"/>
        </p:nvCxnSpPr>
        <p:spPr>
          <a:xfrm>
            <a:off x="0" y="6430863"/>
            <a:ext cx="8286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3 Título">
            <a:extLst>
              <a:ext uri="{FF2B5EF4-FFF2-40B4-BE49-F238E27FC236}">
                <a16:creationId xmlns:a16="http://schemas.microsoft.com/office/drawing/2014/main" id="{49E6C371-AC4C-4805-A832-438231ABC418}"/>
              </a:ext>
            </a:extLst>
          </p:cNvPr>
          <p:cNvSpPr txBox="1">
            <a:spLocks/>
          </p:cNvSpPr>
          <p:nvPr userDrawn="1"/>
        </p:nvSpPr>
        <p:spPr>
          <a:xfrm>
            <a:off x="441789" y="6516703"/>
            <a:ext cx="367569" cy="171774"/>
          </a:xfrm>
          <a:prstGeom prst="rect">
            <a:avLst/>
          </a:prstGeom>
          <a:ln w="3175">
            <a:miter lim="400000"/>
          </a:ln>
          <a:extLst>
            <a:ext uri="{C572A759-6A51-4108-AA02-DFA0A04FC94B}">
              <ma14:wrappingTextBoxFlag xmlns="" xmlns:ma14="http://schemas.microsoft.com/office/mac/drawingml/2011/main" val="1"/>
            </a:ext>
          </a:extLst>
        </p:spPr>
        <p:txBody>
          <a:bodyPr lIns="0" tIns="0" rIns="0" bIns="0" anchor="t" anchorCtr="0">
            <a:noAutofit/>
          </a:bodyPr>
          <a:lstStyle>
            <a:lvl1pPr marL="0" marR="0" indent="0" algn="l" defTabSz="421946" rtl="0" eaLnBrk="0" fontAlgn="base" latinLnBrk="0" hangingPunct="0">
              <a:lnSpc>
                <a:spcPts val="1846"/>
              </a:lnSpc>
              <a:spcBef>
                <a:spcPct val="0"/>
              </a:spcBef>
              <a:spcAft>
                <a:spcPct val="0"/>
              </a:spcAft>
              <a:buClrTx/>
              <a:buSzTx/>
              <a:buFontTx/>
              <a:buNone/>
              <a:tabLst/>
              <a:defRPr sz="1662" b="1" i="0" u="none" strike="noStrike" cap="none" spc="0" baseline="0">
                <a:ln>
                  <a:noFill/>
                </a:ln>
                <a:solidFill>
                  <a:srgbClr val="5C881A"/>
                </a:solidFill>
                <a:uFillTx/>
                <a:latin typeface="Arial" pitchFamily="34" charset="0"/>
                <a:ea typeface="+mn-ea"/>
                <a:cs typeface="Arial" pitchFamily="34" charset="0"/>
                <a:sym typeface="Helvetica Light"/>
              </a:defRPr>
            </a:lvl1pPr>
            <a:lvl2pPr marL="0" marR="0" indent="228600" algn="ctr" defTabSz="410765"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457200" algn="ctr" defTabSz="410765"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685800" algn="ctr" defTabSz="410765"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914400" algn="ctr" defTabSz="410765"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1143000" algn="ctr" defTabSz="410765"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1371600" algn="ctr" defTabSz="410765"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1600200" algn="ctr" defTabSz="410765"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1828800" algn="ctr" defTabSz="410765"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a:lstStyle>
          <a:p>
            <a:pPr marL="0" marR="0" lvl="0" indent="0" algn="r" defTabSz="421946" rtl="0" eaLnBrk="0" fontAlgn="base" latinLnBrk="0" hangingPunct="0">
              <a:lnSpc>
                <a:spcPct val="90000"/>
              </a:lnSpc>
              <a:spcBef>
                <a:spcPct val="0"/>
              </a:spcBef>
              <a:spcAft>
                <a:spcPct val="0"/>
              </a:spcAft>
              <a:buClrTx/>
              <a:buSzTx/>
              <a:buFontTx/>
              <a:buNone/>
              <a:tabLst/>
              <a:defRPr/>
            </a:pPr>
            <a:fld id="{4982C478-65CB-40CC-B806-7B075BDC2A69}" type="slidenum">
              <a:rPr kumimoji="0" lang="pt-BR" sz="1000" b="0" i="0" u="none" strike="noStrike" kern="0" cap="none" spc="0" normalizeH="0" baseline="0" noProof="0" smtClean="0">
                <a:ln>
                  <a:noFill/>
                </a:ln>
                <a:solidFill>
                  <a:srgbClr val="7F7F7F"/>
                </a:solidFill>
                <a:effectLst/>
                <a:uLnTx/>
                <a:uFillTx/>
                <a:latin typeface="Lato Light" panose="020F0302020204030203" pitchFamily="34" charset="0"/>
                <a:ea typeface="+mn-ea"/>
                <a:cs typeface="Arial" pitchFamily="34" charset="0"/>
                <a:sym typeface="Helvetica Light"/>
              </a:rPr>
              <a:t>‹#›</a:t>
            </a:fld>
            <a:endParaRPr kumimoji="0" lang="pt-BR" sz="1000" b="0" i="0" u="none" strike="noStrike" kern="0" cap="none" spc="0" normalizeH="0" baseline="0" noProof="0">
              <a:ln>
                <a:noFill/>
              </a:ln>
              <a:solidFill>
                <a:srgbClr val="7F7F7F"/>
              </a:solidFill>
              <a:effectLst/>
              <a:uLnTx/>
              <a:uFillTx/>
              <a:latin typeface="Lato Light" panose="020F0302020204030203" pitchFamily="34" charset="0"/>
              <a:ea typeface="+mn-ea"/>
              <a:cs typeface="Arial" pitchFamily="34" charset="0"/>
              <a:sym typeface="Helvetica Light"/>
            </a:endParaRPr>
          </a:p>
        </p:txBody>
      </p:sp>
      <p:cxnSp>
        <p:nvCxnSpPr>
          <p:cNvPr id="7" name="Straight Connector 6">
            <a:extLst>
              <a:ext uri="{FF2B5EF4-FFF2-40B4-BE49-F238E27FC236}">
                <a16:creationId xmlns:a16="http://schemas.microsoft.com/office/drawing/2014/main" id="{8AAEE668-8017-4A11-9FA1-CD1F855B8819}"/>
              </a:ext>
            </a:extLst>
          </p:cNvPr>
          <p:cNvCxnSpPr>
            <a:cxnSpLocks/>
          </p:cNvCxnSpPr>
          <p:nvPr userDrawn="1"/>
        </p:nvCxnSpPr>
        <p:spPr>
          <a:xfrm>
            <a:off x="607219" y="6445220"/>
            <a:ext cx="221456" cy="0"/>
          </a:xfrm>
          <a:prstGeom prst="line">
            <a:avLst/>
          </a:prstGeom>
          <a:ln w="349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Graphic 7">
            <a:extLst>
              <a:ext uri="{FF2B5EF4-FFF2-40B4-BE49-F238E27FC236}">
                <a16:creationId xmlns:a16="http://schemas.microsoft.com/office/drawing/2014/main" id="{1C2B3075-8001-448F-87D0-B40CF868026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402177" y="282996"/>
            <a:ext cx="1452976" cy="358039"/>
          </a:xfrm>
          <a:prstGeom prst="rect">
            <a:avLst/>
          </a:prstGeom>
        </p:spPr>
      </p:pic>
      <p:pic>
        <p:nvPicPr>
          <p:cNvPr id="3" name="Picture 2">
            <a:extLst>
              <a:ext uri="{FF2B5EF4-FFF2-40B4-BE49-F238E27FC236}">
                <a16:creationId xmlns:a16="http://schemas.microsoft.com/office/drawing/2014/main" id="{D0D02619-3FAF-1A3A-3155-3CFEB0FA3EC6}"/>
              </a:ext>
            </a:extLst>
          </p:cNvPr>
          <p:cNvPicPr>
            <a:picLocks noChangeAspect="1"/>
          </p:cNvPicPr>
          <p:nvPr userDrawn="1"/>
        </p:nvPicPr>
        <p:blipFill>
          <a:blip r:embed="rId7"/>
          <a:stretch>
            <a:fillRect/>
          </a:stretch>
        </p:blipFill>
        <p:spPr>
          <a:xfrm>
            <a:off x="10028537" y="17322"/>
            <a:ext cx="2144270" cy="889385"/>
          </a:xfrm>
          <a:prstGeom prst="rect">
            <a:avLst/>
          </a:prstGeom>
          <a:solidFill>
            <a:srgbClr val="FFFFFF"/>
          </a:solidFill>
        </p:spPr>
      </p:pic>
    </p:spTree>
    <p:extLst>
      <p:ext uri="{BB962C8B-B14F-4D97-AF65-F5344CB8AC3E}">
        <p14:creationId xmlns:p14="http://schemas.microsoft.com/office/powerpoint/2010/main" val="950404597"/>
      </p:ext>
    </p:extLst>
  </p:cSld>
  <p:clrMap bg1="lt1" tx1="dk1" bg2="lt2" tx2="dk2" accent1="accent1" accent2="accent2" accent3="accent3" accent4="accent4" accent5="accent5" accent6="accent6" hlink="hlink" folHlink="folHlink"/>
  <p:sldLayoutIdLst>
    <p:sldLayoutId id="2147483668" r:id="rId1"/>
    <p:sldLayoutId id="2147483671" r:id="rId2"/>
    <p:sldLayoutId id="2147483673" r:id="rId3"/>
  </p:sldLayoutIdLst>
  <p:txStyles>
    <p:titleStyle>
      <a:lvl1pPr algn="l" defTabSz="914400" rtl="0" eaLnBrk="1" latinLnBrk="0" hangingPunct="1">
        <a:lnSpc>
          <a:spcPct val="90000"/>
        </a:lnSpc>
        <a:spcBef>
          <a:spcPct val="0"/>
        </a:spcBef>
        <a:buNone/>
        <a:defRPr sz="4400" kern="1200">
          <a:solidFill>
            <a:schemeClr val="tx1"/>
          </a:solidFill>
          <a:latin typeface="Lato Light" panose="020F03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Light" panose="020F03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3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3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16D630F-2B01-4278-88AF-5EDD1D158DF4}"/>
              </a:ext>
            </a:extLst>
          </p:cNvPr>
          <p:cNvCxnSpPr>
            <a:cxnSpLocks/>
          </p:cNvCxnSpPr>
          <p:nvPr userDrawn="1"/>
        </p:nvCxnSpPr>
        <p:spPr>
          <a:xfrm>
            <a:off x="0" y="6430863"/>
            <a:ext cx="8286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3 Título">
            <a:extLst>
              <a:ext uri="{FF2B5EF4-FFF2-40B4-BE49-F238E27FC236}">
                <a16:creationId xmlns:a16="http://schemas.microsoft.com/office/drawing/2014/main" id="{49E6C371-AC4C-4805-A832-438231ABC418}"/>
              </a:ext>
            </a:extLst>
          </p:cNvPr>
          <p:cNvSpPr txBox="1">
            <a:spLocks/>
          </p:cNvSpPr>
          <p:nvPr userDrawn="1"/>
        </p:nvSpPr>
        <p:spPr>
          <a:xfrm>
            <a:off x="441789" y="6516703"/>
            <a:ext cx="367569" cy="171774"/>
          </a:xfrm>
          <a:prstGeom prst="rect">
            <a:avLst/>
          </a:prstGeom>
          <a:ln w="3175">
            <a:miter lim="400000"/>
          </a:ln>
          <a:extLst>
            <a:ext uri="{C572A759-6A51-4108-AA02-DFA0A04FC94B}">
              <ma14:wrappingTextBoxFlag xmlns="" xmlns:ma14="http://schemas.microsoft.com/office/mac/drawingml/2011/main" val="1"/>
            </a:ext>
          </a:extLst>
        </p:spPr>
        <p:txBody>
          <a:bodyPr lIns="0" tIns="0" rIns="0" bIns="0" anchor="t" anchorCtr="0">
            <a:noAutofit/>
          </a:bodyPr>
          <a:lstStyle>
            <a:lvl1pPr marL="0" marR="0" indent="0" algn="l" defTabSz="421946" rtl="0" eaLnBrk="0" fontAlgn="base" latinLnBrk="0" hangingPunct="0">
              <a:lnSpc>
                <a:spcPts val="1846"/>
              </a:lnSpc>
              <a:spcBef>
                <a:spcPct val="0"/>
              </a:spcBef>
              <a:spcAft>
                <a:spcPct val="0"/>
              </a:spcAft>
              <a:buClrTx/>
              <a:buSzTx/>
              <a:buFontTx/>
              <a:buNone/>
              <a:tabLst/>
              <a:defRPr sz="1662" b="1" i="0" u="none" strike="noStrike" cap="none" spc="0" baseline="0">
                <a:ln>
                  <a:noFill/>
                </a:ln>
                <a:solidFill>
                  <a:srgbClr val="5C881A"/>
                </a:solidFill>
                <a:uFillTx/>
                <a:latin typeface="Arial" pitchFamily="34" charset="0"/>
                <a:ea typeface="+mn-ea"/>
                <a:cs typeface="Arial" pitchFamily="34" charset="0"/>
                <a:sym typeface="Helvetica Light"/>
              </a:defRPr>
            </a:lvl1pPr>
            <a:lvl2pPr marL="0" marR="0" indent="228600" algn="ctr" defTabSz="410765"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457200" algn="ctr" defTabSz="410765"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685800" algn="ctr" defTabSz="410765"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914400" algn="ctr" defTabSz="410765"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1143000" algn="ctr" defTabSz="410765"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1371600" algn="ctr" defTabSz="410765"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1600200" algn="ctr" defTabSz="410765"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1828800" algn="ctr" defTabSz="410765"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a:lstStyle>
          <a:p>
            <a:pPr marL="0" marR="0" lvl="0" indent="0" algn="r" defTabSz="421946" rtl="0" eaLnBrk="0" fontAlgn="base" latinLnBrk="0" hangingPunct="0">
              <a:lnSpc>
                <a:spcPct val="90000"/>
              </a:lnSpc>
              <a:spcBef>
                <a:spcPct val="0"/>
              </a:spcBef>
              <a:spcAft>
                <a:spcPct val="0"/>
              </a:spcAft>
              <a:buClrTx/>
              <a:buSzTx/>
              <a:buFontTx/>
              <a:buNone/>
              <a:tabLst/>
              <a:defRPr/>
            </a:pPr>
            <a:fld id="{4982C478-65CB-40CC-B806-7B075BDC2A69}" type="slidenum">
              <a:rPr kumimoji="0" lang="pt-BR" sz="1000" b="0" i="0" u="none" strike="noStrike" kern="0" cap="none" spc="0" normalizeH="0" baseline="0" noProof="0" smtClean="0">
                <a:ln>
                  <a:noFill/>
                </a:ln>
                <a:solidFill>
                  <a:srgbClr val="7F7F7F"/>
                </a:solidFill>
                <a:effectLst/>
                <a:uLnTx/>
                <a:uFillTx/>
                <a:latin typeface="Lato Light" panose="020F0302020204030203" pitchFamily="34" charset="0"/>
                <a:ea typeface="+mn-ea"/>
                <a:cs typeface="Arial" pitchFamily="34" charset="0"/>
                <a:sym typeface="Helvetica Light"/>
              </a:rPr>
              <a:t>‹#›</a:t>
            </a:fld>
            <a:endParaRPr kumimoji="0" lang="pt-BR" sz="1000" b="0" i="0" u="none" strike="noStrike" kern="0" cap="none" spc="0" normalizeH="0" baseline="0" noProof="0">
              <a:ln>
                <a:noFill/>
              </a:ln>
              <a:solidFill>
                <a:srgbClr val="7F7F7F"/>
              </a:solidFill>
              <a:effectLst/>
              <a:uLnTx/>
              <a:uFillTx/>
              <a:latin typeface="Lato Light" panose="020F0302020204030203" pitchFamily="34" charset="0"/>
              <a:ea typeface="+mn-ea"/>
              <a:cs typeface="Arial" pitchFamily="34" charset="0"/>
              <a:sym typeface="Helvetica Light"/>
            </a:endParaRPr>
          </a:p>
        </p:txBody>
      </p:sp>
      <p:cxnSp>
        <p:nvCxnSpPr>
          <p:cNvPr id="7" name="Straight Connector 6">
            <a:extLst>
              <a:ext uri="{FF2B5EF4-FFF2-40B4-BE49-F238E27FC236}">
                <a16:creationId xmlns:a16="http://schemas.microsoft.com/office/drawing/2014/main" id="{8AAEE668-8017-4A11-9FA1-CD1F855B8819}"/>
              </a:ext>
            </a:extLst>
          </p:cNvPr>
          <p:cNvCxnSpPr>
            <a:cxnSpLocks/>
          </p:cNvCxnSpPr>
          <p:nvPr userDrawn="1"/>
        </p:nvCxnSpPr>
        <p:spPr>
          <a:xfrm>
            <a:off x="607219" y="6445220"/>
            <a:ext cx="221456" cy="0"/>
          </a:xfrm>
          <a:prstGeom prst="line">
            <a:avLst/>
          </a:prstGeom>
          <a:ln w="349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8BC16DE1-7369-4B7F-BD8C-58850622A04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02177" y="282996"/>
            <a:ext cx="1452976" cy="358039"/>
          </a:xfrm>
          <a:prstGeom prst="rect">
            <a:avLst/>
          </a:prstGeom>
        </p:spPr>
      </p:pic>
      <p:pic>
        <p:nvPicPr>
          <p:cNvPr id="3" name="Picture 2">
            <a:extLst>
              <a:ext uri="{FF2B5EF4-FFF2-40B4-BE49-F238E27FC236}">
                <a16:creationId xmlns:a16="http://schemas.microsoft.com/office/drawing/2014/main" id="{3833784E-E6D8-69A9-71A2-BC33DABA69CB}"/>
              </a:ext>
            </a:extLst>
          </p:cNvPr>
          <p:cNvPicPr>
            <a:picLocks noChangeAspect="1"/>
          </p:cNvPicPr>
          <p:nvPr userDrawn="1"/>
        </p:nvPicPr>
        <p:blipFill>
          <a:blip r:embed="rId6"/>
          <a:stretch>
            <a:fillRect/>
          </a:stretch>
        </p:blipFill>
        <p:spPr>
          <a:xfrm>
            <a:off x="10394294" y="17323"/>
            <a:ext cx="1601224" cy="664144"/>
          </a:xfrm>
          <a:prstGeom prst="rect">
            <a:avLst/>
          </a:prstGeom>
          <a:solidFill>
            <a:srgbClr val="FFFFFF"/>
          </a:solidFill>
        </p:spPr>
      </p:pic>
    </p:spTree>
    <p:extLst>
      <p:ext uri="{BB962C8B-B14F-4D97-AF65-F5344CB8AC3E}">
        <p14:creationId xmlns:p14="http://schemas.microsoft.com/office/powerpoint/2010/main" val="371421944"/>
      </p:ext>
    </p:extLst>
  </p:cSld>
  <p:clrMap bg1="lt1" tx1="dk1" bg2="lt2" tx2="dk2" accent1="accent1" accent2="accent2" accent3="accent3" accent4="accent4" accent5="accent5" accent6="accent6" hlink="hlink" folHlink="folHlink"/>
  <p:sldLayoutIdLst>
    <p:sldLayoutId id="2147483680" r:id="rId1"/>
    <p:sldLayoutId id="2147483683" r:id="rId2"/>
  </p:sldLayoutIdLst>
  <p:txStyles>
    <p:titleStyle>
      <a:lvl1pPr algn="l" defTabSz="914400" rtl="0" eaLnBrk="1" latinLnBrk="0" hangingPunct="1">
        <a:lnSpc>
          <a:spcPct val="90000"/>
        </a:lnSpc>
        <a:spcBef>
          <a:spcPct val="0"/>
        </a:spcBef>
        <a:buNone/>
        <a:defRPr sz="4400" kern="1200">
          <a:solidFill>
            <a:schemeClr val="tx1"/>
          </a:solidFill>
          <a:latin typeface="Lato Light" panose="020F03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Light" panose="020F03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3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3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8799B55F-054F-0ED4-3C8D-22DCA12B2019}"/>
              </a:ext>
            </a:extLst>
          </p:cNvPr>
          <p:cNvSpPr>
            <a:spLocks noGrp="1"/>
          </p:cNvSpPr>
          <p:nvPr>
            <p:ph type="title"/>
          </p:nvPr>
        </p:nvSpPr>
        <p:spPr>
          <a:xfrm>
            <a:off x="406799" y="580111"/>
            <a:ext cx="5797151" cy="820063"/>
          </a:xfrm>
          <a:prstGeom prst="rect">
            <a:avLst/>
          </a:prstGeom>
        </p:spPr>
        <p:txBody>
          <a:bodyPr vert="horz" lIns="0" tIns="0" rIns="0" bIns="0" rtlCol="0" anchor="t" anchorCtr="0">
            <a:noAutofit/>
          </a:bodyPr>
          <a:lstStyle/>
          <a:p>
            <a:r>
              <a:rPr lang="en-GB"/>
              <a:t>Click to edit Master title style</a:t>
            </a:r>
            <a:endParaRPr lang="en-US"/>
          </a:p>
        </p:txBody>
      </p:sp>
      <p:sp>
        <p:nvSpPr>
          <p:cNvPr id="7" name="Footer Placeholder 6">
            <a:extLst>
              <a:ext uri="{FF2B5EF4-FFF2-40B4-BE49-F238E27FC236}">
                <a16:creationId xmlns:a16="http://schemas.microsoft.com/office/drawing/2014/main" id="{73897BFF-52F2-0133-42C9-94F4F647131D}"/>
              </a:ext>
            </a:extLst>
          </p:cNvPr>
          <p:cNvSpPr>
            <a:spLocks noGrp="1"/>
          </p:cNvSpPr>
          <p:nvPr>
            <p:ph type="ftr" sz="quarter" idx="3"/>
          </p:nvPr>
        </p:nvSpPr>
        <p:spPr>
          <a:xfrm>
            <a:off x="413155" y="6454775"/>
            <a:ext cx="3001558" cy="216000"/>
          </a:xfrm>
          <a:prstGeom prst="rect">
            <a:avLst/>
          </a:prstGeom>
        </p:spPr>
        <p:txBody>
          <a:bodyPr vert="horz" lIns="0" tIns="0" rIns="0" bIns="0" rtlCol="0" anchor="t" anchorCtr="0"/>
          <a:lstStyle>
            <a:lvl1pPr algn="l">
              <a:defRPr sz="600">
                <a:solidFill>
                  <a:schemeClr val="tx1"/>
                </a:solidFill>
                <a:latin typeface="+mn-lt"/>
              </a:defRPr>
            </a:lvl1pPr>
          </a:lstStyle>
          <a:p>
            <a:endParaRPr lang="en-US"/>
          </a:p>
        </p:txBody>
      </p:sp>
      <p:sp>
        <p:nvSpPr>
          <p:cNvPr id="8" name="Date Placeholder 7">
            <a:extLst>
              <a:ext uri="{FF2B5EF4-FFF2-40B4-BE49-F238E27FC236}">
                <a16:creationId xmlns:a16="http://schemas.microsoft.com/office/drawing/2014/main" id="{52F6059A-7238-E77D-482F-39CAB6806EAD}"/>
              </a:ext>
            </a:extLst>
          </p:cNvPr>
          <p:cNvSpPr>
            <a:spLocks noGrp="1"/>
          </p:cNvSpPr>
          <p:nvPr>
            <p:ph type="dt" sz="half" idx="2"/>
          </p:nvPr>
        </p:nvSpPr>
        <p:spPr>
          <a:xfrm>
            <a:off x="3414713" y="6454775"/>
            <a:ext cx="1338870" cy="216000"/>
          </a:xfrm>
          <a:prstGeom prst="rect">
            <a:avLst/>
          </a:prstGeom>
        </p:spPr>
        <p:txBody>
          <a:bodyPr vert="horz" lIns="0" tIns="0" rIns="0" bIns="0" rtlCol="0" anchor="t" anchorCtr="0"/>
          <a:lstStyle>
            <a:lvl1pPr algn="l">
              <a:defRPr sz="600">
                <a:solidFill>
                  <a:schemeClr val="tx1"/>
                </a:solidFill>
                <a:latin typeface="+mn-lt"/>
              </a:defRPr>
            </a:lvl1pPr>
          </a:lstStyle>
          <a:p>
            <a:endParaRPr lang="en-US"/>
          </a:p>
        </p:txBody>
      </p:sp>
      <p:sp>
        <p:nvSpPr>
          <p:cNvPr id="9" name="Slide Number Placeholder 8">
            <a:extLst>
              <a:ext uri="{FF2B5EF4-FFF2-40B4-BE49-F238E27FC236}">
                <a16:creationId xmlns:a16="http://schemas.microsoft.com/office/drawing/2014/main" id="{C3974B82-B796-11B9-8915-3A95D0A0015C}"/>
              </a:ext>
            </a:extLst>
          </p:cNvPr>
          <p:cNvSpPr>
            <a:spLocks noGrp="1"/>
          </p:cNvSpPr>
          <p:nvPr>
            <p:ph type="sldNum" sz="quarter" idx="4"/>
          </p:nvPr>
        </p:nvSpPr>
        <p:spPr>
          <a:xfrm>
            <a:off x="9042400" y="6454775"/>
            <a:ext cx="2743200" cy="216000"/>
          </a:xfrm>
          <a:prstGeom prst="rect">
            <a:avLst/>
          </a:prstGeom>
        </p:spPr>
        <p:txBody>
          <a:bodyPr vert="horz" lIns="0" tIns="0" rIns="0" bIns="0" rtlCol="0" anchor="t" anchorCtr="0"/>
          <a:lstStyle>
            <a:lvl1pPr algn="r">
              <a:defRPr sz="900">
                <a:solidFill>
                  <a:schemeClr val="tx1"/>
                </a:solidFill>
                <a:latin typeface="+mn-lt"/>
              </a:defRPr>
            </a:lvl1pPr>
          </a:lstStyle>
          <a:p>
            <a:fld id="{370654C4-BFE8-FB48-BCB0-24DEFEF3CA44}" type="slidenum">
              <a:rPr lang="en-US" smtClean="0"/>
              <a:pPr/>
              <a:t>‹#›</a:t>
            </a:fld>
            <a:endParaRPr lang="en-US"/>
          </a:p>
        </p:txBody>
      </p:sp>
      <p:sp>
        <p:nvSpPr>
          <p:cNvPr id="10" name="Text Placeholder 9">
            <a:extLst>
              <a:ext uri="{FF2B5EF4-FFF2-40B4-BE49-F238E27FC236}">
                <a16:creationId xmlns:a16="http://schemas.microsoft.com/office/drawing/2014/main" id="{77FE6C2D-DC95-E024-C642-0A85AA476EE0}"/>
              </a:ext>
            </a:extLst>
          </p:cNvPr>
          <p:cNvSpPr>
            <a:spLocks noGrp="1"/>
          </p:cNvSpPr>
          <p:nvPr>
            <p:ph type="body" idx="1"/>
          </p:nvPr>
        </p:nvSpPr>
        <p:spPr>
          <a:xfrm>
            <a:off x="406400" y="1403999"/>
            <a:ext cx="3008313" cy="490631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2" name="Grupo 1">
            <a:extLst>
              <a:ext uri="{FF2B5EF4-FFF2-40B4-BE49-F238E27FC236}">
                <a16:creationId xmlns:a16="http://schemas.microsoft.com/office/drawing/2014/main" id="{E30120AA-7163-5268-2A73-2ACCD77E818F}"/>
              </a:ext>
            </a:extLst>
          </p:cNvPr>
          <p:cNvGrpSpPr/>
          <p:nvPr userDrawn="1"/>
        </p:nvGrpSpPr>
        <p:grpSpPr>
          <a:xfrm>
            <a:off x="11064803" y="243963"/>
            <a:ext cx="473773" cy="432461"/>
            <a:chOff x="5465909" y="2845257"/>
            <a:chExt cx="729516" cy="665904"/>
          </a:xfrm>
        </p:grpSpPr>
        <p:sp>
          <p:nvSpPr>
            <p:cNvPr id="5" name="Forma libre: forma 4">
              <a:extLst>
                <a:ext uri="{FF2B5EF4-FFF2-40B4-BE49-F238E27FC236}">
                  <a16:creationId xmlns:a16="http://schemas.microsoft.com/office/drawing/2014/main" id="{F1543B98-07E7-8DAA-6763-3EF9819C6AA7}"/>
                </a:ext>
              </a:extLst>
            </p:cNvPr>
            <p:cNvSpPr/>
            <p:nvPr/>
          </p:nvSpPr>
          <p:spPr>
            <a:xfrm>
              <a:off x="5858424" y="2845257"/>
              <a:ext cx="337001" cy="538961"/>
            </a:xfrm>
            <a:custGeom>
              <a:avLst/>
              <a:gdLst>
                <a:gd name="connsiteX0" fmla="*/ 0 w 337001"/>
                <a:gd name="connsiteY0" fmla="*/ 384242 h 538961"/>
                <a:gd name="connsiteX1" fmla="*/ 44721 w 337001"/>
                <a:gd name="connsiteY1" fmla="*/ 492929 h 538961"/>
                <a:gd name="connsiteX2" fmla="*/ 223229 w 337001"/>
                <a:gd name="connsiteY2" fmla="*/ 522100 h 538961"/>
                <a:gd name="connsiteX3" fmla="*/ 276851 w 337001"/>
                <a:gd name="connsiteY3" fmla="*/ 0 h 538961"/>
                <a:gd name="connsiteX4" fmla="*/ 0 w 337001"/>
                <a:gd name="connsiteY4" fmla="*/ 384242 h 53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001" h="538961">
                  <a:moveTo>
                    <a:pt x="0" y="384242"/>
                  </a:moveTo>
                  <a:cubicBezTo>
                    <a:pt x="-61" y="424938"/>
                    <a:pt x="16015" y="464008"/>
                    <a:pt x="44721" y="492929"/>
                  </a:cubicBezTo>
                  <a:cubicBezTo>
                    <a:pt x="100080" y="548152"/>
                    <a:pt x="175301" y="548072"/>
                    <a:pt x="223229" y="522100"/>
                  </a:cubicBezTo>
                  <a:cubicBezTo>
                    <a:pt x="282037" y="490315"/>
                    <a:pt x="413873" y="395095"/>
                    <a:pt x="276851" y="0"/>
                  </a:cubicBezTo>
                  <a:cubicBezTo>
                    <a:pt x="276958" y="186495"/>
                    <a:pt x="0" y="205454"/>
                    <a:pt x="0" y="384242"/>
                  </a:cubicBezTo>
                  <a:close/>
                </a:path>
              </a:pathLst>
            </a:custGeom>
            <a:solidFill>
              <a:srgbClr val="FF9C1A"/>
            </a:solidFill>
            <a:ln w="2663" cap="flat">
              <a:noFill/>
              <a:prstDash val="solid"/>
              <a:miter/>
            </a:ln>
          </p:spPr>
          <p:txBody>
            <a:bodyPr rtlCol="0" anchor="ctr"/>
            <a:lstStyle/>
            <a:p>
              <a:endParaRPr lang="es-ES"/>
            </a:p>
          </p:txBody>
        </p:sp>
        <p:sp>
          <p:nvSpPr>
            <p:cNvPr id="6" name="Forma libre: forma 5">
              <a:extLst>
                <a:ext uri="{FF2B5EF4-FFF2-40B4-BE49-F238E27FC236}">
                  <a16:creationId xmlns:a16="http://schemas.microsoft.com/office/drawing/2014/main" id="{B0E8B3BC-8206-F195-44A3-0022941E23F2}"/>
                </a:ext>
              </a:extLst>
            </p:cNvPr>
            <p:cNvSpPr/>
            <p:nvPr/>
          </p:nvSpPr>
          <p:spPr>
            <a:xfrm>
              <a:off x="5662193" y="2845257"/>
              <a:ext cx="322293" cy="538938"/>
            </a:xfrm>
            <a:custGeom>
              <a:avLst/>
              <a:gdLst>
                <a:gd name="connsiteX0" fmla="*/ 322293 w 322293"/>
                <a:gd name="connsiteY0" fmla="*/ 163270 h 538938"/>
                <a:gd name="connsiteX1" fmla="*/ 276851 w 322293"/>
                <a:gd name="connsiteY1" fmla="*/ 0 h 538938"/>
                <a:gd name="connsiteX2" fmla="*/ 0 w 322293"/>
                <a:gd name="connsiteY2" fmla="*/ 384242 h 538938"/>
                <a:gd name="connsiteX3" fmla="*/ 44721 w 322293"/>
                <a:gd name="connsiteY3" fmla="*/ 492929 h 538938"/>
                <a:gd name="connsiteX4" fmla="*/ 223229 w 322293"/>
                <a:gd name="connsiteY4" fmla="*/ 522100 h 538938"/>
                <a:gd name="connsiteX5" fmla="*/ 322293 w 322293"/>
                <a:gd name="connsiteY5" fmla="*/ 163270 h 53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293" h="538938">
                  <a:moveTo>
                    <a:pt x="322293" y="163270"/>
                  </a:moveTo>
                  <a:cubicBezTo>
                    <a:pt x="313205" y="114393"/>
                    <a:pt x="298637" y="64343"/>
                    <a:pt x="276851" y="0"/>
                  </a:cubicBezTo>
                  <a:cubicBezTo>
                    <a:pt x="276851" y="186495"/>
                    <a:pt x="0" y="205454"/>
                    <a:pt x="0" y="384242"/>
                  </a:cubicBezTo>
                  <a:cubicBezTo>
                    <a:pt x="-61" y="424938"/>
                    <a:pt x="16015" y="464008"/>
                    <a:pt x="44721" y="492929"/>
                  </a:cubicBezTo>
                  <a:cubicBezTo>
                    <a:pt x="100107" y="548152"/>
                    <a:pt x="175889" y="548018"/>
                    <a:pt x="223229" y="522100"/>
                  </a:cubicBezTo>
                  <a:cubicBezTo>
                    <a:pt x="112911" y="405014"/>
                    <a:pt x="151831" y="269476"/>
                    <a:pt x="322293" y="163270"/>
                  </a:cubicBezTo>
                  <a:close/>
                </a:path>
              </a:pathLst>
            </a:custGeom>
            <a:solidFill>
              <a:srgbClr val="0DA9FF"/>
            </a:solidFill>
            <a:ln w="2663" cap="flat">
              <a:noFill/>
              <a:prstDash val="solid"/>
              <a:miter/>
            </a:ln>
          </p:spPr>
          <p:txBody>
            <a:bodyPr rtlCol="0" anchor="ctr"/>
            <a:lstStyle/>
            <a:p>
              <a:endParaRPr lang="es-ES"/>
            </a:p>
          </p:txBody>
        </p:sp>
        <p:sp>
          <p:nvSpPr>
            <p:cNvPr id="11" name="Forma libre: forma 10">
              <a:extLst>
                <a:ext uri="{FF2B5EF4-FFF2-40B4-BE49-F238E27FC236}">
                  <a16:creationId xmlns:a16="http://schemas.microsoft.com/office/drawing/2014/main" id="{994FB8DB-6620-20A6-6FB0-FC26A7748C63}"/>
                </a:ext>
              </a:extLst>
            </p:cNvPr>
            <p:cNvSpPr/>
            <p:nvPr/>
          </p:nvSpPr>
          <p:spPr>
            <a:xfrm>
              <a:off x="5465909" y="2845257"/>
              <a:ext cx="322319" cy="665904"/>
            </a:xfrm>
            <a:custGeom>
              <a:avLst/>
              <a:gdLst>
                <a:gd name="connsiteX0" fmla="*/ 322320 w 322319"/>
                <a:gd name="connsiteY0" fmla="*/ 163270 h 665904"/>
                <a:gd name="connsiteX1" fmla="*/ 276878 w 322319"/>
                <a:gd name="connsiteY1" fmla="*/ 0 h 665904"/>
                <a:gd name="connsiteX2" fmla="*/ 0 w 322319"/>
                <a:gd name="connsiteY2" fmla="*/ 384242 h 665904"/>
                <a:gd name="connsiteX3" fmla="*/ 74472 w 322319"/>
                <a:gd name="connsiteY3" fmla="*/ 516314 h 665904"/>
                <a:gd name="connsiteX4" fmla="*/ 67415 w 322319"/>
                <a:gd name="connsiteY4" fmla="*/ 665904 h 665904"/>
                <a:gd name="connsiteX5" fmla="*/ 102914 w 322319"/>
                <a:gd name="connsiteY5" fmla="*/ 660038 h 665904"/>
                <a:gd name="connsiteX6" fmla="*/ 97327 w 322319"/>
                <a:gd name="connsiteY6" fmla="*/ 527726 h 665904"/>
                <a:gd name="connsiteX7" fmla="*/ 223256 w 322319"/>
                <a:gd name="connsiteY7" fmla="*/ 522100 h 665904"/>
                <a:gd name="connsiteX8" fmla="*/ 322320 w 322319"/>
                <a:gd name="connsiteY8" fmla="*/ 163270 h 66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19" h="665904">
                  <a:moveTo>
                    <a:pt x="322320" y="163270"/>
                  </a:moveTo>
                  <a:cubicBezTo>
                    <a:pt x="313205" y="114393"/>
                    <a:pt x="298636" y="64343"/>
                    <a:pt x="276878" y="0"/>
                  </a:cubicBezTo>
                  <a:cubicBezTo>
                    <a:pt x="276878" y="186495"/>
                    <a:pt x="0" y="205454"/>
                    <a:pt x="0" y="384242"/>
                  </a:cubicBezTo>
                  <a:cubicBezTo>
                    <a:pt x="0" y="475943"/>
                    <a:pt x="74472" y="516314"/>
                    <a:pt x="74472" y="516314"/>
                  </a:cubicBezTo>
                  <a:cubicBezTo>
                    <a:pt x="62935" y="565321"/>
                    <a:pt x="60543" y="616030"/>
                    <a:pt x="67415" y="665904"/>
                  </a:cubicBezTo>
                  <a:lnTo>
                    <a:pt x="102914" y="660038"/>
                  </a:lnTo>
                  <a:cubicBezTo>
                    <a:pt x="85565" y="599775"/>
                    <a:pt x="96204" y="534153"/>
                    <a:pt x="97327" y="527726"/>
                  </a:cubicBezTo>
                  <a:cubicBezTo>
                    <a:pt x="142769" y="545885"/>
                    <a:pt x="189628" y="540499"/>
                    <a:pt x="223256" y="522100"/>
                  </a:cubicBezTo>
                  <a:cubicBezTo>
                    <a:pt x="112938" y="405014"/>
                    <a:pt x="151858" y="269476"/>
                    <a:pt x="322320" y="163270"/>
                  </a:cubicBezTo>
                  <a:close/>
                </a:path>
              </a:pathLst>
            </a:custGeom>
            <a:solidFill>
              <a:srgbClr val="00A443"/>
            </a:solidFill>
            <a:ln w="2663" cap="flat">
              <a:noFill/>
              <a:prstDash val="solid"/>
              <a:miter/>
            </a:ln>
          </p:spPr>
          <p:txBody>
            <a:bodyPr rtlCol="0" anchor="ctr"/>
            <a:lstStyle/>
            <a:p>
              <a:endParaRPr lang="es-ES"/>
            </a:p>
          </p:txBody>
        </p:sp>
      </p:grpSp>
    </p:spTree>
    <p:extLst>
      <p:ext uri="{BB962C8B-B14F-4D97-AF65-F5344CB8AC3E}">
        <p14:creationId xmlns:p14="http://schemas.microsoft.com/office/powerpoint/2010/main" val="15372633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hf hdr="0" ftr="0" dt="0"/>
  <p:txStyles>
    <p:titleStyle>
      <a:lvl1pPr algn="l" rtl="0" eaLnBrk="1" fontAlgn="base" hangingPunct="1">
        <a:lnSpc>
          <a:spcPct val="85000"/>
        </a:lnSpc>
        <a:spcBef>
          <a:spcPct val="0"/>
        </a:spcBef>
        <a:spcAft>
          <a:spcPct val="0"/>
        </a:spcAft>
        <a:defRPr sz="2400" b="1" i="0" kern="1200">
          <a:solidFill>
            <a:schemeClr val="tx2"/>
          </a:solidFill>
          <a:latin typeface="IberPangea Text" panose="020B0404000000000000" pitchFamily="34" charset="0"/>
          <a:ea typeface="IberPangea Text" panose="020B0404000000000000" pitchFamily="34" charset="0"/>
          <a:cs typeface="IberPangea Text" panose="020B0404000000000000" pitchFamily="34" charset="0"/>
        </a:defRPr>
      </a:lvl1pPr>
      <a:lvl2pPr algn="l" rtl="0" eaLnBrk="1" fontAlgn="base" hangingPunct="1">
        <a:lnSpc>
          <a:spcPct val="90000"/>
        </a:lnSpc>
        <a:spcBef>
          <a:spcPct val="0"/>
        </a:spcBef>
        <a:spcAft>
          <a:spcPct val="0"/>
        </a:spcAft>
        <a:defRPr sz="8799">
          <a:solidFill>
            <a:schemeClr val="tx1"/>
          </a:solidFill>
          <a:latin typeface="Arial" pitchFamily="2" charset="77"/>
        </a:defRPr>
      </a:lvl2pPr>
      <a:lvl3pPr algn="l" rtl="0" eaLnBrk="1" fontAlgn="base" hangingPunct="1">
        <a:lnSpc>
          <a:spcPct val="90000"/>
        </a:lnSpc>
        <a:spcBef>
          <a:spcPct val="0"/>
        </a:spcBef>
        <a:spcAft>
          <a:spcPct val="0"/>
        </a:spcAft>
        <a:defRPr sz="8799">
          <a:solidFill>
            <a:schemeClr val="tx1"/>
          </a:solidFill>
          <a:latin typeface="Arial" pitchFamily="2" charset="77"/>
        </a:defRPr>
      </a:lvl3pPr>
      <a:lvl4pPr algn="l" rtl="0" eaLnBrk="1" fontAlgn="base" hangingPunct="1">
        <a:lnSpc>
          <a:spcPct val="90000"/>
        </a:lnSpc>
        <a:spcBef>
          <a:spcPct val="0"/>
        </a:spcBef>
        <a:spcAft>
          <a:spcPct val="0"/>
        </a:spcAft>
        <a:defRPr sz="8799">
          <a:solidFill>
            <a:schemeClr val="tx1"/>
          </a:solidFill>
          <a:latin typeface="Arial" pitchFamily="2" charset="77"/>
        </a:defRPr>
      </a:lvl4pPr>
      <a:lvl5pPr algn="l" rtl="0" eaLnBrk="1" fontAlgn="base" hangingPunct="1">
        <a:lnSpc>
          <a:spcPct val="90000"/>
        </a:lnSpc>
        <a:spcBef>
          <a:spcPct val="0"/>
        </a:spcBef>
        <a:spcAft>
          <a:spcPct val="0"/>
        </a:spcAft>
        <a:defRPr sz="8799">
          <a:solidFill>
            <a:schemeClr val="tx1"/>
          </a:solidFill>
          <a:latin typeface="Arial" pitchFamily="2" charset="77"/>
        </a:defRPr>
      </a:lvl5pPr>
      <a:lvl6pPr marL="914275" algn="l" rtl="0" eaLnBrk="1" fontAlgn="base" hangingPunct="1">
        <a:lnSpc>
          <a:spcPct val="90000"/>
        </a:lnSpc>
        <a:spcBef>
          <a:spcPct val="0"/>
        </a:spcBef>
        <a:spcAft>
          <a:spcPct val="0"/>
        </a:spcAft>
        <a:defRPr sz="8799">
          <a:solidFill>
            <a:schemeClr val="tx1"/>
          </a:solidFill>
          <a:latin typeface="Arial" pitchFamily="2" charset="77"/>
        </a:defRPr>
      </a:lvl6pPr>
      <a:lvl7pPr marL="1828549" algn="l" rtl="0" eaLnBrk="1" fontAlgn="base" hangingPunct="1">
        <a:lnSpc>
          <a:spcPct val="90000"/>
        </a:lnSpc>
        <a:spcBef>
          <a:spcPct val="0"/>
        </a:spcBef>
        <a:spcAft>
          <a:spcPct val="0"/>
        </a:spcAft>
        <a:defRPr sz="8799">
          <a:solidFill>
            <a:schemeClr val="tx1"/>
          </a:solidFill>
          <a:latin typeface="Arial" pitchFamily="2" charset="77"/>
        </a:defRPr>
      </a:lvl7pPr>
      <a:lvl8pPr marL="2742823" algn="l" rtl="0" eaLnBrk="1" fontAlgn="base" hangingPunct="1">
        <a:lnSpc>
          <a:spcPct val="90000"/>
        </a:lnSpc>
        <a:spcBef>
          <a:spcPct val="0"/>
        </a:spcBef>
        <a:spcAft>
          <a:spcPct val="0"/>
        </a:spcAft>
        <a:defRPr sz="8799">
          <a:solidFill>
            <a:schemeClr val="tx1"/>
          </a:solidFill>
          <a:latin typeface="Arial" pitchFamily="2" charset="77"/>
        </a:defRPr>
      </a:lvl8pPr>
      <a:lvl9pPr marL="3657097" algn="l" rtl="0" eaLnBrk="1" fontAlgn="base" hangingPunct="1">
        <a:lnSpc>
          <a:spcPct val="90000"/>
        </a:lnSpc>
        <a:spcBef>
          <a:spcPct val="0"/>
        </a:spcBef>
        <a:spcAft>
          <a:spcPct val="0"/>
        </a:spcAft>
        <a:defRPr sz="8799">
          <a:solidFill>
            <a:schemeClr val="tx1"/>
          </a:solidFill>
          <a:latin typeface="Arial" pitchFamily="2" charset="77"/>
        </a:defRPr>
      </a:lvl9pPr>
    </p:titleStyle>
    <p:bodyStyle>
      <a:lvl1pPr marL="0" indent="0" algn="l" defTabSz="331171" rtl="0" eaLnBrk="1" fontAlgn="base" hangingPunct="1">
        <a:lnSpc>
          <a:spcPct val="120000"/>
        </a:lnSpc>
        <a:spcBef>
          <a:spcPts val="600"/>
        </a:spcBef>
        <a:spcAft>
          <a:spcPct val="0"/>
        </a:spcAft>
        <a:buClr>
          <a:schemeClr val="tx1"/>
        </a:buClr>
        <a:buFontTx/>
        <a:buNone/>
        <a:defRPr sz="1000" b="0" i="0" kern="1200">
          <a:solidFill>
            <a:schemeClr val="tx1"/>
          </a:solidFill>
          <a:latin typeface="+mn-lt"/>
          <a:ea typeface="IberPangea Text Light" panose="020B0404000000000000" pitchFamily="34" charset="0"/>
          <a:cs typeface="IberPangea Text Light" panose="020B0404000000000000" pitchFamily="34" charset="0"/>
        </a:defRPr>
      </a:lvl1pPr>
      <a:lvl2pPr marL="135720" indent="-123815" algn="l" defTabSz="331171" rtl="0" eaLnBrk="1" fontAlgn="base" hangingPunct="1">
        <a:lnSpc>
          <a:spcPct val="120000"/>
        </a:lnSpc>
        <a:spcBef>
          <a:spcPts val="600"/>
        </a:spcBef>
        <a:spcAft>
          <a:spcPct val="0"/>
        </a:spcAft>
        <a:buClr>
          <a:schemeClr val="tx1"/>
        </a:buClr>
        <a:buFont typeface="Arial"/>
        <a:buChar char="–"/>
        <a:tabLst/>
        <a:defRPr sz="1000" b="0" i="0" kern="1200">
          <a:solidFill>
            <a:schemeClr val="tx1"/>
          </a:solidFill>
          <a:latin typeface="+mn-lt"/>
          <a:ea typeface="IberPangea Text SmBold" panose="020B0504000000000000" pitchFamily="34" charset="0"/>
          <a:cs typeface="IberPangea Text SmBold" panose="020B0504000000000000" pitchFamily="34" charset="0"/>
        </a:defRPr>
      </a:lvl2pPr>
      <a:lvl3pPr marL="268265" indent="-109528" algn="l" defTabSz="331171" rtl="0" eaLnBrk="1" fontAlgn="base" hangingPunct="1">
        <a:lnSpc>
          <a:spcPct val="120000"/>
        </a:lnSpc>
        <a:spcBef>
          <a:spcPts val="600"/>
        </a:spcBef>
        <a:spcAft>
          <a:spcPct val="0"/>
        </a:spcAft>
        <a:buClr>
          <a:schemeClr val="tx1"/>
        </a:buClr>
        <a:buFont typeface="Arial"/>
        <a:buChar char="–"/>
        <a:tabLst/>
        <a:defRPr sz="1000" b="0" i="0" kern="1200">
          <a:solidFill>
            <a:schemeClr val="tx1"/>
          </a:solidFill>
          <a:latin typeface="+mn-lt"/>
          <a:ea typeface="IberPangea Text Light" panose="020B0404000000000000" pitchFamily="34" charset="0"/>
          <a:cs typeface="IberPangea Text Light" panose="020B0404000000000000" pitchFamily="34" charset="0"/>
        </a:defRPr>
      </a:lvl3pPr>
      <a:lvl4pPr marL="400016" indent="-109528" algn="l" rtl="0" eaLnBrk="1" fontAlgn="base" hangingPunct="1">
        <a:lnSpc>
          <a:spcPct val="120000"/>
        </a:lnSpc>
        <a:spcBef>
          <a:spcPts val="600"/>
        </a:spcBef>
        <a:spcAft>
          <a:spcPct val="0"/>
        </a:spcAft>
        <a:buClr>
          <a:schemeClr val="tx1"/>
        </a:buClr>
        <a:buFont typeface="Arial"/>
        <a:buChar char="–"/>
        <a:tabLst/>
        <a:defRPr sz="1000" b="0" i="0" kern="1200">
          <a:solidFill>
            <a:schemeClr val="tx1"/>
          </a:solidFill>
          <a:latin typeface="+mn-lt"/>
          <a:ea typeface="IberPangea Text Light" panose="020B0404000000000000" pitchFamily="34" charset="0"/>
          <a:cs typeface="IberPangea Text Light" panose="020B0404000000000000" pitchFamily="34" charset="0"/>
        </a:defRPr>
      </a:lvl4pPr>
      <a:lvl5pPr marL="536528" indent="-113497" algn="l" rtl="0" eaLnBrk="1" fontAlgn="base" hangingPunct="1">
        <a:lnSpc>
          <a:spcPct val="120000"/>
        </a:lnSpc>
        <a:spcBef>
          <a:spcPts val="600"/>
        </a:spcBef>
        <a:spcAft>
          <a:spcPct val="0"/>
        </a:spcAft>
        <a:buClr>
          <a:schemeClr val="tx1"/>
        </a:buClr>
        <a:buFont typeface="Arial"/>
        <a:buChar char="–"/>
        <a:tabLst/>
        <a:defRPr sz="1000" b="0" i="0" kern="1200">
          <a:solidFill>
            <a:schemeClr val="tx1"/>
          </a:solidFill>
          <a:latin typeface="+mn-lt"/>
          <a:ea typeface="IberPangea Text Light" panose="020B0404000000000000" pitchFamily="34" charset="0"/>
          <a:cs typeface="IberPangea Text Light" panose="020B0404000000000000" pitchFamily="34" charset="0"/>
        </a:defRPr>
      </a:lvl5pPr>
      <a:lvl6pPr marL="154769" indent="-142863" algn="l" defTabSz="1828549" rtl="0" eaLnBrk="1" latinLnBrk="0" hangingPunct="1">
        <a:lnSpc>
          <a:spcPct val="100000"/>
        </a:lnSpc>
        <a:spcBef>
          <a:spcPts val="1000"/>
        </a:spcBef>
        <a:buClr>
          <a:schemeClr val="tx2"/>
        </a:buClr>
        <a:buSzPct val="100000"/>
        <a:buFont typeface="Arial" panose="020B0604020202020204" pitchFamily="34" charset="0"/>
        <a:buChar char="•"/>
        <a:tabLst/>
        <a:defRPr sz="1000" b="0" i="0" kern="1200">
          <a:solidFill>
            <a:schemeClr val="accent4"/>
          </a:solidFill>
          <a:latin typeface="IberPangea Text" panose="020B0504000000000000" pitchFamily="34" charset="0"/>
          <a:ea typeface="IberPangea Text" panose="020B0504000000000000" pitchFamily="34" charset="0"/>
          <a:cs typeface="IberPangea Text" panose="020B0504000000000000" pitchFamily="34" charset="0"/>
        </a:defRPr>
      </a:lvl6pPr>
      <a:lvl7pPr marL="5942783" indent="-457137" algn="l" defTabSz="182854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057" indent="-457137" algn="l" defTabSz="182854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331" indent="-457137" algn="l" defTabSz="182854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s-ES"/>
      </a:defPPr>
      <a:lvl1pPr marL="0" algn="l" defTabSz="1828549" rtl="0" eaLnBrk="1" latinLnBrk="0" hangingPunct="1">
        <a:defRPr sz="3600" kern="1200">
          <a:solidFill>
            <a:schemeClr val="tx1"/>
          </a:solidFill>
          <a:latin typeface="+mn-lt"/>
          <a:ea typeface="+mn-ea"/>
          <a:cs typeface="+mn-cs"/>
        </a:defRPr>
      </a:lvl1pPr>
      <a:lvl2pPr marL="914275" algn="l" defTabSz="1828549" rtl="0" eaLnBrk="1" latinLnBrk="0" hangingPunct="1">
        <a:defRPr sz="3600" kern="1200">
          <a:solidFill>
            <a:schemeClr val="tx1"/>
          </a:solidFill>
          <a:latin typeface="+mn-lt"/>
          <a:ea typeface="+mn-ea"/>
          <a:cs typeface="+mn-cs"/>
        </a:defRPr>
      </a:lvl2pPr>
      <a:lvl3pPr marL="1828549" algn="l" defTabSz="1828549" rtl="0" eaLnBrk="1" latinLnBrk="0" hangingPunct="1">
        <a:defRPr sz="3600" kern="1200">
          <a:solidFill>
            <a:schemeClr val="tx1"/>
          </a:solidFill>
          <a:latin typeface="+mn-lt"/>
          <a:ea typeface="+mn-ea"/>
          <a:cs typeface="+mn-cs"/>
        </a:defRPr>
      </a:lvl3pPr>
      <a:lvl4pPr marL="2742823" algn="l" defTabSz="1828549" rtl="0" eaLnBrk="1" latinLnBrk="0" hangingPunct="1">
        <a:defRPr sz="3600" kern="1200">
          <a:solidFill>
            <a:schemeClr val="tx1"/>
          </a:solidFill>
          <a:latin typeface="+mn-lt"/>
          <a:ea typeface="+mn-ea"/>
          <a:cs typeface="+mn-cs"/>
        </a:defRPr>
      </a:lvl4pPr>
      <a:lvl5pPr marL="3657097" algn="l" defTabSz="1828549" rtl="0" eaLnBrk="1" latinLnBrk="0" hangingPunct="1">
        <a:defRPr sz="3600" kern="1200">
          <a:solidFill>
            <a:schemeClr val="tx1"/>
          </a:solidFill>
          <a:latin typeface="+mn-lt"/>
          <a:ea typeface="+mn-ea"/>
          <a:cs typeface="+mn-cs"/>
        </a:defRPr>
      </a:lvl5pPr>
      <a:lvl6pPr marL="4571371" algn="l" defTabSz="1828549" rtl="0" eaLnBrk="1" latinLnBrk="0" hangingPunct="1">
        <a:defRPr sz="3600" kern="1200">
          <a:solidFill>
            <a:schemeClr val="tx1"/>
          </a:solidFill>
          <a:latin typeface="+mn-lt"/>
          <a:ea typeface="+mn-ea"/>
          <a:cs typeface="+mn-cs"/>
        </a:defRPr>
      </a:lvl6pPr>
      <a:lvl7pPr marL="5485646" algn="l" defTabSz="1828549" rtl="0" eaLnBrk="1" latinLnBrk="0" hangingPunct="1">
        <a:defRPr sz="3600" kern="1200">
          <a:solidFill>
            <a:schemeClr val="tx1"/>
          </a:solidFill>
          <a:latin typeface="+mn-lt"/>
          <a:ea typeface="+mn-ea"/>
          <a:cs typeface="+mn-cs"/>
        </a:defRPr>
      </a:lvl7pPr>
      <a:lvl8pPr marL="6399920" algn="l" defTabSz="1828549" rtl="0" eaLnBrk="1" latinLnBrk="0" hangingPunct="1">
        <a:defRPr sz="3600" kern="1200">
          <a:solidFill>
            <a:schemeClr val="tx1"/>
          </a:solidFill>
          <a:latin typeface="+mn-lt"/>
          <a:ea typeface="+mn-ea"/>
          <a:cs typeface="+mn-cs"/>
        </a:defRPr>
      </a:lvl8pPr>
      <a:lvl9pPr marL="7314195" algn="l" defTabSz="182854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pos="256">
          <p15:clr>
            <a:srgbClr val="F26B43"/>
          </p15:clr>
        </p15:guide>
        <p15:guide id="3" pos="7424">
          <p15:clr>
            <a:srgbClr val="F26B43"/>
          </p15:clr>
        </p15:guide>
        <p15:guide id="5" orient="horz" pos="4066">
          <p15:clr>
            <a:srgbClr val="F26B43"/>
          </p15:clr>
        </p15:guide>
        <p15:guide id="6" pos="3908">
          <p15:clr>
            <a:srgbClr val="F26B43"/>
          </p15:clr>
        </p15:guide>
        <p15:guide id="7" pos="3772">
          <p15:clr>
            <a:srgbClr val="F26B43"/>
          </p15:clr>
        </p15:guide>
        <p15:guide id="9" orient="horz" pos="882">
          <p15:clr>
            <a:srgbClr val="F26B43"/>
          </p15:clr>
        </p15:guide>
        <p15:guide id="10" orient="horz" pos="397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5.xml"/><Relationship Id="rId7" Type="http://schemas.openxmlformats.org/officeDocument/2006/relationships/image" Target="../media/image11.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https://www.iso-ne.com/static-assets/documents/100013/a09_03_pp_5_6.zip" TargetMode="External"/><Relationship Id="rId2" Type="http://schemas.openxmlformats.org/officeDocument/2006/relationships/hyperlink" Target="https://www.iso-ne.com/committees/reliability/reliability-committee" TargetMode="External"/><Relationship Id="rId1" Type="http://schemas.openxmlformats.org/officeDocument/2006/relationships/slideLayout" Target="../slideLayouts/slideLayout3.xml"/><Relationship Id="rId4" Type="http://schemas.openxmlformats.org/officeDocument/2006/relationships/hyperlink" Target="https://www.iso-ne.com/static-assets/documents/100015/memo_re_order_2023_implementation.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hyperlink" Target="https://www.cmpco.com/wps/wcm/connect/www.cmpco.com10190/11c86987-9ca4-4c23-9e76-e5f3ea8f1c3e/BiweeklyReport_20211008.pdf?MOD=AJPERES&amp;amp;CACHEID=ROOTWORKSPACE.Z18_31MEH4C0N8JA30AVT8DPRB2O26-11c86987-9ca4-4c23-9e76-e5f3ea8f1c3e-nNxxEKs"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hyperlink" Target="https://www.electranix.com/pscad-model-requirements/"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hyperlink" Target="https://www.iso-ne.com/static-assets/documents/2018/02/a2_implementation_of_revised_ieee_standard_1547_iso_source_document.pdf" TargetMode="External"/><Relationship Id="rId2" Type="http://schemas.openxmlformats.org/officeDocument/2006/relationships/notesSlide" Target="../notesSlides/notesSlide26.xml"/><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hyperlink" Target="https://www.cmpco.com/wps/portal/cmp/home/search/!ut/p/z1/zVTRTtswFP2VUWmPwc6choQ3k5V0VVvIStraL5ExpvWo7TQ4Bf5-TuBhaDQRT1sUybLuPT7XPudeQMEaUM0OcsOsNJrt3J7QsED-bDQOEjiPZkEMswBN8zRdprMLH6w6EuBl7APajV8CCijXtrRbQLgq2aYqtkaJr_BRsIpvm_CjqSsuEqOt0HZu7kQvJ6All3eAhN_QfRSHwovvEfeCW4a8WyZ8bwg5g2GEhmEgWoaWqziwXe0Ol46o4kZrwe0f0X0tqpf30S8eq-3WVFJvrFDljllxfj7AN0VWS_4wlfphcDTlEmfHg9eVUabRoPih2EYMmjIcN2zW52Zd9QnTvDs88uG_8FeLCXL4YHQz9lPkT876dHvFdxD04un7lA8q6LsD7SBpfUBckWdFnEVBeuUS0mEawWyRXMyDeIkSOASrgxRPINemUs7si-bEJ65OXwU_fRN8X_9D0T_n41UyK7J89NNd_NNNQzqagPwPLUDaBiCt_ccQTPos5maX_LXfU-wGTPMMzxasP5owpcpVhN5-L8_XUF6rhLgNxrj4PsX45OQ3Gu60dQ!!/?1dmy&amp;mapping=%2Fcmp%2Fhome%2Fsearch&amp;urile=wcm%3apath%3a%2FCMPAGR_SuppliersAndPartners%2FSuppliersandPartners%2FNC_ServicesandResources%2FInterconnection%2FInterconnection" TargetMode="External"/><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8" Type="http://schemas.openxmlformats.org/officeDocument/2006/relationships/hyperlink" Target="https://www.iso-ne.com/static-assets/documents/2017/03/transmission_planning_techincal_guide_rev6.pdf" TargetMode="External"/><Relationship Id="rId3" Type="http://schemas.openxmlformats.org/officeDocument/2006/relationships/hyperlink" Target="https://www.iso-ne.com/participate/applications-status-changes/interconnection-process-guide/is-the-interconnection-process-right-for-you" TargetMode="External"/><Relationship Id="rId7" Type="http://schemas.openxmlformats.org/officeDocument/2006/relationships/hyperlink" Target="https://www.iso-ne.com/static-assets/documents/rules_proceds/isone_plan/pp05_6/pp5_6.pdf" TargetMode="External"/><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hyperlink" Target="https://www.iso-ne.com/static-assets/documents/rules_proceds/isone_plan/pp05_3/pp5_3_final.pdf" TargetMode="External"/><Relationship Id="rId5" Type="http://schemas.openxmlformats.org/officeDocument/2006/relationships/hyperlink" Target="https://www.iso-ne.com/static-assets/documents/rules_proceds/isone_plan/pp05_1/pp5_1.pdf" TargetMode="External"/><Relationship Id="rId4" Type="http://schemas.openxmlformats.org/officeDocument/2006/relationships/hyperlink" Target="https://www.iso-ne.com/system-planning/transmission-planning/proposed-plan-applications/" TargetMode="External"/><Relationship Id="rId9" Type="http://schemas.openxmlformats.org/officeDocument/2006/relationships/hyperlink" Target="https://www.iso-ne.com/static-assets/documents/2018/02/a2_implementation_of_revised_ieee_standard_1547_iso_source_document.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mailto:CMP-Interconnection.Services@cmpco.com"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hyperlink" Target="https://www.cmpco.com/wps/portal/cmp/home/search/!ut/p/z1/zVTRTtswFP2VUWmPwc6choQ3k5V0VVvIStrGL5ExpvWo7TQ4Bf5-duBhEzQRT1sUybJ8js_1vfdcQMAaEEUPYkON0Iru7L4gYYn82WgcJHAezYIYZgGa5mm6TGcXPlh1AOBl7APSzV8CAghTpjJbUDBZ0U1dbrXkX-EjpzXbuuNH3dSMJ1oZrsxc3_FeTUAqJu5AEX5D91Ecci--R8wLbinybin3vSFkFIYRGoYBbxVarfJAd429XFihmmmlOHNp-AOwb3j98g7wxaON2epaqI3hstpRw8_PB_imzBrBHqZCPQyOQi5xdvzwutZSO4Xyh6QbPnCRWHno1me3rvrK47IPj3z4Hf9qMUGWH4xuxn6K_MlZX_Ve-R0CvXzyN-SDCPreQDpE2m4obJBnZZxFQXplAekwjWC2SC7mQbxECRyC1UHwJ5ArXUvb8gt34xOTp681P32r-b75t3X_XEOvklmZ5aOf9u2fdk_R7YbiP_FC0TqhaH0whmDS12t2lIlf-z3Bdt64ZDwbsP5o4FQylxF6-708X0NxLZPCbjDG5fcpxicnvwHzp6gT/?1dmy&amp;mapping=/cmp/home/search&amp;urile=wcm:path:/CMPAGR_SuppliersAndPartners/SuppliersandPartners/NC_ServicesandResources/Interconnection/Interconnection" TargetMode="External"/><Relationship Id="rId4" Type="http://schemas.openxmlformats.org/officeDocument/2006/relationships/hyperlink" Target="mailto:Nathan.Pelletier@cmpco.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CB8050B5-96FA-C3BE-B1BB-A6CA5527DD3F}"/>
              </a:ext>
            </a:extLst>
          </p:cNvPr>
          <p:cNvSpPr>
            <a:spLocks noGrp="1"/>
          </p:cNvSpPr>
          <p:nvPr>
            <p:ph type="body" sz="quarter" idx="17"/>
          </p:nvPr>
        </p:nvSpPr>
        <p:spPr/>
        <p:txBody>
          <a:bodyPr/>
          <a:lstStyle/>
          <a:p>
            <a:endParaRPr lang="en-US"/>
          </a:p>
        </p:txBody>
      </p:sp>
      <p:sp>
        <p:nvSpPr>
          <p:cNvPr id="18" name="Text Placeholder 17">
            <a:extLst>
              <a:ext uri="{FF2B5EF4-FFF2-40B4-BE49-F238E27FC236}">
                <a16:creationId xmlns:a16="http://schemas.microsoft.com/office/drawing/2014/main" id="{5DD111E6-04CD-80F0-347F-2CB3C1EA529A}"/>
              </a:ext>
            </a:extLst>
          </p:cNvPr>
          <p:cNvSpPr>
            <a:spLocks noGrp="1"/>
          </p:cNvSpPr>
          <p:nvPr>
            <p:ph type="body" sz="quarter" idx="12"/>
          </p:nvPr>
        </p:nvSpPr>
        <p:spPr>
          <a:xfrm>
            <a:off x="634800" y="2871241"/>
            <a:ext cx="10435630" cy="974594"/>
          </a:xfrm>
        </p:spPr>
        <p:txBody>
          <a:bodyPr/>
          <a:lstStyle/>
          <a:p>
            <a:r>
              <a:rPr lang="en-US" sz="4000"/>
              <a:t>Transmission Studies for</a:t>
            </a:r>
            <a:br>
              <a:rPr lang="en-US" sz="4000"/>
            </a:br>
            <a:r>
              <a:rPr lang="en-US" sz="4000"/>
              <a:t>Ch. 324 Interconnections</a:t>
            </a:r>
            <a:endParaRPr lang="en-US" kern="0">
              <a:latin typeface="Lato Black" panose="020B0604020202020204" charset="0"/>
            </a:endParaRPr>
          </a:p>
        </p:txBody>
      </p:sp>
      <p:sp>
        <p:nvSpPr>
          <p:cNvPr id="3" name="Text Placeholder 2">
            <a:extLst>
              <a:ext uri="{FF2B5EF4-FFF2-40B4-BE49-F238E27FC236}">
                <a16:creationId xmlns:a16="http://schemas.microsoft.com/office/drawing/2014/main" id="{20B8D30E-25AE-40EB-95DB-F76BBE33AE19}"/>
              </a:ext>
            </a:extLst>
          </p:cNvPr>
          <p:cNvSpPr>
            <a:spLocks noGrp="1"/>
          </p:cNvSpPr>
          <p:nvPr>
            <p:ph type="body" sz="quarter" idx="15"/>
          </p:nvPr>
        </p:nvSpPr>
        <p:spPr>
          <a:xfrm>
            <a:off x="5201371" y="1645920"/>
            <a:ext cx="6235848" cy="338551"/>
          </a:xfrm>
        </p:spPr>
        <p:txBody>
          <a:bodyPr/>
          <a:lstStyle/>
          <a:p>
            <a:pPr lvl="0"/>
            <a:r>
              <a:rPr lang="es-ES_tradnl" dirty="0">
                <a:sym typeface="Helvetica Light"/>
              </a:rPr>
              <a:t>May 8</a:t>
            </a:r>
            <a:r>
              <a:rPr lang="es-ES_tradnl" noProof="0" dirty="0">
                <a:sym typeface="Helvetica Light"/>
              </a:rPr>
              <a:t>, 2025</a:t>
            </a:r>
          </a:p>
        </p:txBody>
      </p:sp>
      <p:pic>
        <p:nvPicPr>
          <p:cNvPr id="6" name="Picture 5">
            <a:extLst>
              <a:ext uri="{FF2B5EF4-FFF2-40B4-BE49-F238E27FC236}">
                <a16:creationId xmlns:a16="http://schemas.microsoft.com/office/drawing/2014/main" id="{D83EEC60-5966-0749-3CAB-85446991469C}"/>
              </a:ext>
            </a:extLst>
          </p:cNvPr>
          <p:cNvPicPr>
            <a:picLocks noChangeAspect="1"/>
          </p:cNvPicPr>
          <p:nvPr/>
        </p:nvPicPr>
        <p:blipFill>
          <a:blip r:embed="rId2"/>
          <a:stretch>
            <a:fillRect/>
          </a:stretch>
        </p:blipFill>
        <p:spPr>
          <a:xfrm>
            <a:off x="9766998" y="5790234"/>
            <a:ext cx="2425002" cy="1005825"/>
          </a:xfrm>
          <a:prstGeom prst="rect">
            <a:avLst/>
          </a:prstGeom>
          <a:solidFill>
            <a:srgbClr val="FFFFFF"/>
          </a:solidFill>
        </p:spPr>
      </p:pic>
    </p:spTree>
    <p:extLst>
      <p:ext uri="{BB962C8B-B14F-4D97-AF65-F5344CB8AC3E}">
        <p14:creationId xmlns:p14="http://schemas.microsoft.com/office/powerpoint/2010/main" val="421333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646B6D-9CCB-4F76-81E3-514C42DD19F3}"/>
              </a:ext>
            </a:extLst>
          </p:cNvPr>
          <p:cNvSpPr>
            <a:spLocks noGrp="1"/>
          </p:cNvSpPr>
          <p:nvPr>
            <p:ph type="body" sz="quarter" idx="45"/>
          </p:nvPr>
        </p:nvSpPr>
        <p:spPr/>
        <p:txBody>
          <a:bodyPr/>
          <a:lstStyle/>
          <a:p>
            <a:endParaRPr lang="en-US"/>
          </a:p>
        </p:txBody>
      </p:sp>
      <p:sp>
        <p:nvSpPr>
          <p:cNvPr id="4" name="Text Placeholder 3">
            <a:extLst>
              <a:ext uri="{FF2B5EF4-FFF2-40B4-BE49-F238E27FC236}">
                <a16:creationId xmlns:a16="http://schemas.microsoft.com/office/drawing/2014/main" id="{D5EFBAD1-EF95-4614-8474-FA7F444126E1}"/>
              </a:ext>
            </a:extLst>
          </p:cNvPr>
          <p:cNvSpPr>
            <a:spLocks noGrp="1"/>
          </p:cNvSpPr>
          <p:nvPr>
            <p:ph type="body" sz="quarter" idx="52"/>
          </p:nvPr>
        </p:nvSpPr>
        <p:spPr/>
        <p:txBody>
          <a:bodyPr/>
          <a:lstStyle/>
          <a:p>
            <a:endParaRPr lang="en-US"/>
          </a:p>
        </p:txBody>
      </p:sp>
      <p:sp>
        <p:nvSpPr>
          <p:cNvPr id="13" name="Text Placeholder 12">
            <a:extLst>
              <a:ext uri="{FF2B5EF4-FFF2-40B4-BE49-F238E27FC236}">
                <a16:creationId xmlns:a16="http://schemas.microsoft.com/office/drawing/2014/main" id="{CBE7F1CA-D6FB-4CD6-A3BE-630B520F0A3F}"/>
              </a:ext>
            </a:extLst>
          </p:cNvPr>
          <p:cNvSpPr>
            <a:spLocks noGrp="1"/>
          </p:cNvSpPr>
          <p:nvPr>
            <p:ph type="body" sz="quarter" idx="14"/>
          </p:nvPr>
        </p:nvSpPr>
        <p:spPr>
          <a:xfrm>
            <a:off x="491118" y="433712"/>
            <a:ext cx="11057456" cy="457056"/>
          </a:xfrm>
        </p:spPr>
        <p:txBody>
          <a:bodyPr/>
          <a:lstStyle/>
          <a:p>
            <a:r>
              <a:rPr lang="en-US">
                <a:solidFill>
                  <a:schemeClr val="tx2"/>
                </a:solidFill>
                <a:latin typeface="+mj-lt"/>
              </a:rPr>
              <a:t>ISO-NE Cluster Study Coordination</a:t>
            </a:r>
          </a:p>
        </p:txBody>
      </p:sp>
      <p:sp>
        <p:nvSpPr>
          <p:cNvPr id="24" name="Rectangle 23">
            <a:extLst>
              <a:ext uri="{FF2B5EF4-FFF2-40B4-BE49-F238E27FC236}">
                <a16:creationId xmlns:a16="http://schemas.microsoft.com/office/drawing/2014/main" id="{795531D4-7A2F-76D9-F1EE-0292544F0E51}"/>
              </a:ext>
            </a:extLst>
          </p:cNvPr>
          <p:cNvSpPr/>
          <p:nvPr/>
        </p:nvSpPr>
        <p:spPr>
          <a:xfrm>
            <a:off x="8686800" y="1182231"/>
            <a:ext cx="2861774" cy="569387"/>
          </a:xfrm>
          <a:prstGeom prst="rect">
            <a:avLst/>
          </a:prstGeom>
        </p:spPr>
        <p:txBody>
          <a:bodyPr wrap="square">
            <a:spAutoFit/>
          </a:bodyPr>
          <a:lstStyle/>
          <a:p>
            <a:pPr algn="just"/>
            <a:endParaRPr lang="en-US" sz="1600" b="1" u="sng">
              <a:solidFill>
                <a:srgbClr val="5C881A"/>
              </a:solidFill>
            </a:endParaRPr>
          </a:p>
          <a:p>
            <a:pPr lvl="2"/>
            <a:endParaRPr lang="en-US" sz="1500">
              <a:solidFill>
                <a:schemeClr val="tx2"/>
              </a:solidFill>
            </a:endParaRPr>
          </a:p>
        </p:txBody>
      </p:sp>
      <p:sp>
        <p:nvSpPr>
          <p:cNvPr id="6" name="Rectangle 5">
            <a:extLst>
              <a:ext uri="{FF2B5EF4-FFF2-40B4-BE49-F238E27FC236}">
                <a16:creationId xmlns:a16="http://schemas.microsoft.com/office/drawing/2014/main" id="{86CA7456-BD7A-047C-1611-AACFB47EB19E}"/>
              </a:ext>
            </a:extLst>
          </p:cNvPr>
          <p:cNvSpPr/>
          <p:nvPr/>
        </p:nvSpPr>
        <p:spPr>
          <a:xfrm>
            <a:off x="545558" y="1241364"/>
            <a:ext cx="10948574" cy="38164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5C881A"/>
                </a:solidFill>
                <a:effectLst/>
                <a:uLnTx/>
                <a:uFillTx/>
                <a:latin typeface="Lato Light"/>
                <a:ea typeface="+mn-ea"/>
                <a:cs typeface="+mn-cs"/>
              </a:rPr>
              <a:t>Process Timeline – Comparison to ISO-NE Cluster Study</a:t>
            </a:r>
          </a:p>
          <a:p>
            <a:pPr marL="432602" lvl="1" algn="just"/>
            <a:br>
              <a:rPr lang="en-US" sz="1600">
                <a:solidFill>
                  <a:schemeClr val="tx2"/>
                </a:solidFill>
              </a:rPr>
            </a:br>
            <a:endParaRPr lang="en-US" sz="1600">
              <a:solidFill>
                <a:schemeClr val="tx2"/>
              </a:solidFill>
            </a:endParaRPr>
          </a:p>
          <a:p>
            <a:pPr marL="775433" lvl="1" indent="-342831" algn="just">
              <a:buFont typeface="Arial" panose="020B0604020202020204" pitchFamily="34" charset="0"/>
              <a:buChar char="•"/>
            </a:pPr>
            <a:endParaRPr lang="en-US" sz="1600">
              <a:solidFill>
                <a:schemeClr val="tx2"/>
              </a:solidFill>
            </a:endParaRPr>
          </a:p>
          <a:p>
            <a:pPr marL="775433" lvl="1" indent="-342831" algn="just">
              <a:buFont typeface="Arial" panose="020B0604020202020204" pitchFamily="34" charset="0"/>
              <a:buChar char="•"/>
            </a:pPr>
            <a:endParaRPr lang="en-US" sz="1600">
              <a:solidFill>
                <a:schemeClr val="tx2"/>
              </a:solidFill>
            </a:endParaRPr>
          </a:p>
          <a:p>
            <a:pPr marL="775433" lvl="1" indent="-342831" algn="just">
              <a:buFont typeface="Arial" panose="020B0604020202020204" pitchFamily="34" charset="0"/>
              <a:buChar char="•"/>
            </a:pPr>
            <a:endParaRPr lang="en-US" sz="1600">
              <a:solidFill>
                <a:schemeClr val="tx2"/>
              </a:solidFill>
            </a:endParaRPr>
          </a:p>
          <a:p>
            <a:pPr marL="775433" lvl="1" indent="-342831" algn="just">
              <a:buFont typeface="Arial" panose="020B0604020202020204" pitchFamily="34" charset="0"/>
              <a:buChar char="•"/>
            </a:pPr>
            <a:endParaRPr lang="en-US" sz="1600">
              <a:solidFill>
                <a:schemeClr val="tx2"/>
              </a:solidFill>
            </a:endParaRPr>
          </a:p>
          <a:p>
            <a:pPr marL="432602" lvl="1" algn="ctr"/>
            <a:br>
              <a:rPr lang="en-US" sz="1600">
                <a:solidFill>
                  <a:schemeClr val="tx2"/>
                </a:solidFill>
              </a:rPr>
            </a:br>
            <a:r>
              <a:rPr lang="en-US" sz="1600">
                <a:solidFill>
                  <a:schemeClr val="tx2"/>
                </a:solidFill>
              </a:rPr>
              <a:t>Where do these processes align?</a:t>
            </a:r>
            <a:br>
              <a:rPr lang="en-US" sz="1600">
                <a:solidFill>
                  <a:schemeClr val="tx2"/>
                </a:solidFill>
              </a:rPr>
            </a:br>
            <a:r>
              <a:rPr lang="en-US" sz="1600">
                <a:solidFill>
                  <a:schemeClr val="tx2"/>
                </a:solidFill>
              </a:rPr>
              <a:t>What if there is an ISO-NE Restudy?  What if there is an ISO-NE Facilities Study?  What if there is none or both?</a:t>
            </a:r>
          </a:p>
          <a:p>
            <a:pPr marL="775433" lvl="1" indent="-342831" algn="just">
              <a:buFont typeface="Arial" panose="020B0604020202020204" pitchFamily="34" charset="0"/>
              <a:buChar char="•"/>
            </a:pPr>
            <a:endParaRPr lang="en-US" sz="1600">
              <a:solidFill>
                <a:schemeClr val="tx2"/>
              </a:solidFill>
            </a:endParaRPr>
          </a:p>
          <a:p>
            <a:pPr marL="775433" lvl="1" indent="-342831" algn="just">
              <a:buFont typeface="Arial" panose="020B0604020202020204" pitchFamily="34" charset="0"/>
              <a:buChar char="•"/>
            </a:pPr>
            <a:endParaRPr lang="en-US" sz="1600">
              <a:solidFill>
                <a:schemeClr val="tx2"/>
              </a:solidFill>
            </a:endParaRPr>
          </a:p>
          <a:p>
            <a:pPr marL="775433" lvl="1" indent="-342831" algn="just">
              <a:buFont typeface="Arial" panose="020B0604020202020204" pitchFamily="34" charset="0"/>
              <a:buChar char="•"/>
            </a:pPr>
            <a:endParaRPr lang="en-US" sz="1600">
              <a:solidFill>
                <a:schemeClr val="tx2"/>
              </a:solidFill>
            </a:endParaRPr>
          </a:p>
          <a:p>
            <a:pPr marL="432602" lvl="1" algn="just"/>
            <a:endParaRPr lang="en-US" sz="1600">
              <a:solidFill>
                <a:schemeClr val="tx2"/>
              </a:solidFill>
            </a:endParaRPr>
          </a:p>
          <a:p>
            <a:pPr marL="432602" lvl="1" algn="just"/>
            <a:endParaRPr lang="en-US" sz="1600">
              <a:solidFill>
                <a:schemeClr val="tx2"/>
              </a:solidFill>
            </a:endParaRPr>
          </a:p>
        </p:txBody>
      </p:sp>
      <p:graphicFrame>
        <p:nvGraphicFramePr>
          <p:cNvPr id="17" name="Diagram 16">
            <a:extLst>
              <a:ext uri="{FF2B5EF4-FFF2-40B4-BE49-F238E27FC236}">
                <a16:creationId xmlns:a16="http://schemas.microsoft.com/office/drawing/2014/main" id="{7BCB46CA-BAF2-8EDA-5EBF-86F70457C096}"/>
              </a:ext>
            </a:extLst>
          </p:cNvPr>
          <p:cNvGraphicFramePr/>
          <p:nvPr/>
        </p:nvGraphicFramePr>
        <p:xfrm>
          <a:off x="963632" y="1909749"/>
          <a:ext cx="10156950" cy="1061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ectangle: Rounded Corners 17">
            <a:extLst>
              <a:ext uri="{FF2B5EF4-FFF2-40B4-BE49-F238E27FC236}">
                <a16:creationId xmlns:a16="http://schemas.microsoft.com/office/drawing/2014/main" id="{81112694-24D1-084A-F96D-C9BC415EBEC4}"/>
              </a:ext>
            </a:extLst>
          </p:cNvPr>
          <p:cNvSpPr/>
          <p:nvPr/>
        </p:nvSpPr>
        <p:spPr>
          <a:xfrm>
            <a:off x="1736219" y="2648135"/>
            <a:ext cx="360040" cy="216024"/>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15</a:t>
            </a:r>
          </a:p>
        </p:txBody>
      </p:sp>
      <p:sp>
        <p:nvSpPr>
          <p:cNvPr id="19" name="Rectangle: Rounded Corners 18">
            <a:extLst>
              <a:ext uri="{FF2B5EF4-FFF2-40B4-BE49-F238E27FC236}">
                <a16:creationId xmlns:a16="http://schemas.microsoft.com/office/drawing/2014/main" id="{3442DC0B-AF81-E1E9-E470-26FCEA2C2A9C}"/>
              </a:ext>
            </a:extLst>
          </p:cNvPr>
          <p:cNvSpPr/>
          <p:nvPr/>
        </p:nvSpPr>
        <p:spPr>
          <a:xfrm>
            <a:off x="2838824" y="2656225"/>
            <a:ext cx="360040" cy="216024"/>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10</a:t>
            </a:r>
          </a:p>
        </p:txBody>
      </p:sp>
      <p:sp>
        <p:nvSpPr>
          <p:cNvPr id="20" name="Rectangle: Rounded Corners 19">
            <a:extLst>
              <a:ext uri="{FF2B5EF4-FFF2-40B4-BE49-F238E27FC236}">
                <a16:creationId xmlns:a16="http://schemas.microsoft.com/office/drawing/2014/main" id="{55050F83-D203-A3D3-9334-272B974FDBA3}"/>
              </a:ext>
            </a:extLst>
          </p:cNvPr>
          <p:cNvSpPr/>
          <p:nvPr/>
        </p:nvSpPr>
        <p:spPr>
          <a:xfrm>
            <a:off x="3883934" y="2656225"/>
            <a:ext cx="360040" cy="216024"/>
          </a:xfrm>
          <a:prstGeom prst="roundRect">
            <a:avLst/>
          </a:prstGeom>
          <a:solidFill>
            <a:schemeClr val="accent6">
              <a:lumMod val="40000"/>
              <a:lumOff val="60000"/>
            </a:schemeClr>
          </a:solidFill>
          <a:ln w="12700">
            <a:solidFill>
              <a:schemeClr val="accent5"/>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5</a:t>
            </a:r>
          </a:p>
        </p:txBody>
      </p:sp>
      <p:sp>
        <p:nvSpPr>
          <p:cNvPr id="21" name="Rectangle: Rounded Corners 20">
            <a:extLst>
              <a:ext uri="{FF2B5EF4-FFF2-40B4-BE49-F238E27FC236}">
                <a16:creationId xmlns:a16="http://schemas.microsoft.com/office/drawing/2014/main" id="{4B5F7DDB-C5BE-D7BA-3B01-0831FB6D9B6D}"/>
              </a:ext>
            </a:extLst>
          </p:cNvPr>
          <p:cNvSpPr/>
          <p:nvPr/>
        </p:nvSpPr>
        <p:spPr>
          <a:xfrm>
            <a:off x="4406366" y="2648135"/>
            <a:ext cx="489715" cy="216024"/>
          </a:xfrm>
          <a:prstGeom prst="roundRect">
            <a:avLst/>
          </a:prstGeom>
          <a:solidFill>
            <a:schemeClr val="accent6">
              <a:lumMod val="40000"/>
              <a:lumOff val="60000"/>
            </a:schemeClr>
          </a:solidFill>
          <a:ln w="190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140</a:t>
            </a:r>
          </a:p>
        </p:txBody>
      </p:sp>
      <p:sp>
        <p:nvSpPr>
          <p:cNvPr id="22" name="Rectangle: Rounded Corners 21">
            <a:extLst>
              <a:ext uri="{FF2B5EF4-FFF2-40B4-BE49-F238E27FC236}">
                <a16:creationId xmlns:a16="http://schemas.microsoft.com/office/drawing/2014/main" id="{147017AB-BC02-BE02-4EEC-FBAD5797F0C0}"/>
              </a:ext>
            </a:extLst>
          </p:cNvPr>
          <p:cNvSpPr/>
          <p:nvPr/>
        </p:nvSpPr>
        <p:spPr>
          <a:xfrm>
            <a:off x="7613201" y="2656225"/>
            <a:ext cx="360040" cy="216024"/>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10</a:t>
            </a:r>
          </a:p>
        </p:txBody>
      </p:sp>
      <p:sp>
        <p:nvSpPr>
          <p:cNvPr id="23" name="Rectangle: Rounded Corners 22">
            <a:extLst>
              <a:ext uri="{FF2B5EF4-FFF2-40B4-BE49-F238E27FC236}">
                <a16:creationId xmlns:a16="http://schemas.microsoft.com/office/drawing/2014/main" id="{FF3203E3-FA62-4DEC-0DAB-60CAAAFD4D34}"/>
              </a:ext>
            </a:extLst>
          </p:cNvPr>
          <p:cNvSpPr/>
          <p:nvPr/>
        </p:nvSpPr>
        <p:spPr>
          <a:xfrm>
            <a:off x="9793367" y="2656225"/>
            <a:ext cx="360040" cy="216024"/>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20</a:t>
            </a:r>
          </a:p>
        </p:txBody>
      </p:sp>
      <p:sp>
        <p:nvSpPr>
          <p:cNvPr id="25" name="TextBox 24">
            <a:extLst>
              <a:ext uri="{FF2B5EF4-FFF2-40B4-BE49-F238E27FC236}">
                <a16:creationId xmlns:a16="http://schemas.microsoft.com/office/drawing/2014/main" id="{C4C61798-D9FF-7BEC-BD03-8E5474F750B9}"/>
              </a:ext>
            </a:extLst>
          </p:cNvPr>
          <p:cNvSpPr txBox="1"/>
          <p:nvPr/>
        </p:nvSpPr>
        <p:spPr>
          <a:xfrm>
            <a:off x="106016" y="2091845"/>
            <a:ext cx="887638" cy="584775"/>
          </a:xfrm>
          <a:prstGeom prst="rect">
            <a:avLst/>
          </a:prstGeom>
          <a:noFill/>
        </p:spPr>
        <p:txBody>
          <a:bodyPr wrap="square" rtlCol="0">
            <a:spAutoFit/>
          </a:bodyPr>
          <a:lstStyle/>
          <a:p>
            <a:r>
              <a:rPr lang="en-US" sz="1600"/>
              <a:t>DG</a:t>
            </a:r>
            <a:br>
              <a:rPr lang="en-US" sz="1600"/>
            </a:br>
            <a:r>
              <a:rPr lang="en-US" sz="1600"/>
              <a:t>Cluster</a:t>
            </a:r>
          </a:p>
        </p:txBody>
      </p:sp>
      <p:sp>
        <p:nvSpPr>
          <p:cNvPr id="27" name="Right Brace 26">
            <a:extLst>
              <a:ext uri="{FF2B5EF4-FFF2-40B4-BE49-F238E27FC236}">
                <a16:creationId xmlns:a16="http://schemas.microsoft.com/office/drawing/2014/main" id="{AB764BFC-A904-925A-C77A-BBD60171A52A}"/>
              </a:ext>
            </a:extLst>
          </p:cNvPr>
          <p:cNvSpPr/>
          <p:nvPr/>
        </p:nvSpPr>
        <p:spPr>
          <a:xfrm rot="5400000">
            <a:off x="5898626" y="-1932203"/>
            <a:ext cx="247613" cy="10054081"/>
          </a:xfrm>
          <a:prstGeom prst="rightBrace">
            <a:avLst>
              <a:gd name="adj1" fmla="val 29236"/>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9" name="Diagram 28">
            <a:extLst>
              <a:ext uri="{FF2B5EF4-FFF2-40B4-BE49-F238E27FC236}">
                <a16:creationId xmlns:a16="http://schemas.microsoft.com/office/drawing/2014/main" id="{E77756EA-9916-2D3C-13AD-23EFB79B9159}"/>
              </a:ext>
            </a:extLst>
          </p:cNvPr>
          <p:cNvGraphicFramePr/>
          <p:nvPr/>
        </p:nvGraphicFramePr>
        <p:xfrm>
          <a:off x="963636" y="4380943"/>
          <a:ext cx="10415564" cy="5523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0" name="Rectangle: Rounded Corners 29">
            <a:extLst>
              <a:ext uri="{FF2B5EF4-FFF2-40B4-BE49-F238E27FC236}">
                <a16:creationId xmlns:a16="http://schemas.microsoft.com/office/drawing/2014/main" id="{150CDDEF-4E3E-DA46-73AC-772D890DEE0D}"/>
              </a:ext>
            </a:extLst>
          </p:cNvPr>
          <p:cNvSpPr/>
          <p:nvPr/>
        </p:nvSpPr>
        <p:spPr>
          <a:xfrm>
            <a:off x="2548783" y="4855343"/>
            <a:ext cx="360040" cy="207101"/>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45</a:t>
            </a:r>
          </a:p>
        </p:txBody>
      </p:sp>
      <p:sp>
        <p:nvSpPr>
          <p:cNvPr id="31" name="Rectangle: Rounded Corners 30">
            <a:extLst>
              <a:ext uri="{FF2B5EF4-FFF2-40B4-BE49-F238E27FC236}">
                <a16:creationId xmlns:a16="http://schemas.microsoft.com/office/drawing/2014/main" id="{B999F33B-0EA0-DE14-C38F-D2EE44FE87A1}"/>
              </a:ext>
            </a:extLst>
          </p:cNvPr>
          <p:cNvSpPr/>
          <p:nvPr/>
        </p:nvSpPr>
        <p:spPr>
          <a:xfrm>
            <a:off x="4560802" y="4853314"/>
            <a:ext cx="360040" cy="216024"/>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60</a:t>
            </a:r>
          </a:p>
        </p:txBody>
      </p:sp>
      <p:sp>
        <p:nvSpPr>
          <p:cNvPr id="32" name="Rectangle: Rounded Corners 31">
            <a:extLst>
              <a:ext uri="{FF2B5EF4-FFF2-40B4-BE49-F238E27FC236}">
                <a16:creationId xmlns:a16="http://schemas.microsoft.com/office/drawing/2014/main" id="{CC3DBC1F-48C9-D591-3733-5ACB5BD91568}"/>
              </a:ext>
            </a:extLst>
          </p:cNvPr>
          <p:cNvSpPr/>
          <p:nvPr/>
        </p:nvSpPr>
        <p:spPr>
          <a:xfrm>
            <a:off x="6501890" y="4853314"/>
            <a:ext cx="470520" cy="216024"/>
          </a:xfrm>
          <a:prstGeom prst="roundRect">
            <a:avLst/>
          </a:prstGeom>
          <a:solidFill>
            <a:schemeClr val="accent6">
              <a:lumMod val="40000"/>
              <a:lumOff val="60000"/>
            </a:schemeClr>
          </a:solidFill>
          <a:ln w="190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tx1">
                    <a:lumMod val="50000"/>
                  </a:schemeClr>
                </a:solidFill>
                <a:latin typeface="Arial" panose="020B0604020202020204" pitchFamily="34" charset="0"/>
                <a:cs typeface="Arial" panose="020B0604020202020204" pitchFamily="34" charset="0"/>
              </a:rPr>
              <a:t>270</a:t>
            </a:r>
          </a:p>
        </p:txBody>
      </p:sp>
      <p:sp>
        <p:nvSpPr>
          <p:cNvPr id="33" name="Rectangle: Rounded Corners 32">
            <a:extLst>
              <a:ext uri="{FF2B5EF4-FFF2-40B4-BE49-F238E27FC236}">
                <a16:creationId xmlns:a16="http://schemas.microsoft.com/office/drawing/2014/main" id="{951E5736-695F-6444-5111-109A2D8AE577}"/>
              </a:ext>
            </a:extLst>
          </p:cNvPr>
          <p:cNvSpPr/>
          <p:nvPr/>
        </p:nvSpPr>
        <p:spPr>
          <a:xfrm>
            <a:off x="8650901" y="4853314"/>
            <a:ext cx="360040" cy="216024"/>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40</a:t>
            </a:r>
          </a:p>
        </p:txBody>
      </p:sp>
      <p:sp>
        <p:nvSpPr>
          <p:cNvPr id="34" name="Rectangle: Rounded Corners 33">
            <a:extLst>
              <a:ext uri="{FF2B5EF4-FFF2-40B4-BE49-F238E27FC236}">
                <a16:creationId xmlns:a16="http://schemas.microsoft.com/office/drawing/2014/main" id="{CE18D4D8-E625-7497-0394-8B45BB377769}"/>
              </a:ext>
            </a:extLst>
          </p:cNvPr>
          <p:cNvSpPr/>
          <p:nvPr/>
        </p:nvSpPr>
        <p:spPr>
          <a:xfrm>
            <a:off x="10689432" y="4853314"/>
            <a:ext cx="360040" cy="216024"/>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75</a:t>
            </a:r>
          </a:p>
        </p:txBody>
      </p:sp>
      <p:sp>
        <p:nvSpPr>
          <p:cNvPr id="35" name="TextBox 34">
            <a:extLst>
              <a:ext uri="{FF2B5EF4-FFF2-40B4-BE49-F238E27FC236}">
                <a16:creationId xmlns:a16="http://schemas.microsoft.com/office/drawing/2014/main" id="{A718EC27-A13C-F0C4-CC93-EE8EF3E8259B}"/>
              </a:ext>
            </a:extLst>
          </p:cNvPr>
          <p:cNvSpPr txBox="1"/>
          <p:nvPr/>
        </p:nvSpPr>
        <p:spPr>
          <a:xfrm>
            <a:off x="102750" y="4350149"/>
            <a:ext cx="891591" cy="338554"/>
          </a:xfrm>
          <a:prstGeom prst="rect">
            <a:avLst/>
          </a:prstGeom>
          <a:noFill/>
        </p:spPr>
        <p:txBody>
          <a:bodyPr wrap="square" rtlCol="0">
            <a:spAutoFit/>
          </a:bodyPr>
          <a:lstStyle/>
          <a:p>
            <a:r>
              <a:rPr lang="en-US" sz="1600"/>
              <a:t>ISO-NE</a:t>
            </a:r>
          </a:p>
        </p:txBody>
      </p:sp>
      <p:sp>
        <p:nvSpPr>
          <p:cNvPr id="36" name="Right Brace 35">
            <a:extLst>
              <a:ext uri="{FF2B5EF4-FFF2-40B4-BE49-F238E27FC236}">
                <a16:creationId xmlns:a16="http://schemas.microsoft.com/office/drawing/2014/main" id="{A33C9229-610C-E6B4-40F8-3660DEACEEB1}"/>
              </a:ext>
            </a:extLst>
          </p:cNvPr>
          <p:cNvSpPr/>
          <p:nvPr/>
        </p:nvSpPr>
        <p:spPr>
          <a:xfrm rot="16200000">
            <a:off x="5916295" y="-899106"/>
            <a:ext cx="207101" cy="10054081"/>
          </a:xfrm>
          <a:prstGeom prst="rightBrace">
            <a:avLst>
              <a:gd name="adj1" fmla="val 33325"/>
              <a:gd name="adj2" fmla="val 5002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BFC60BCE-AC93-E307-DD8F-D81AFFD25162}"/>
              </a:ext>
            </a:extLst>
          </p:cNvPr>
          <p:cNvSpPr/>
          <p:nvPr/>
        </p:nvSpPr>
        <p:spPr>
          <a:xfrm>
            <a:off x="4970906" y="2656225"/>
            <a:ext cx="360040" cy="216024"/>
          </a:xfrm>
          <a:prstGeom prst="roundRect">
            <a:avLst/>
          </a:prstGeom>
          <a:solidFill>
            <a:schemeClr val="accent6">
              <a:lumMod val="40000"/>
              <a:lumOff val="60000"/>
            </a:schemeClr>
          </a:solidFill>
          <a:ln w="12700">
            <a:solidFill>
              <a:schemeClr val="accent5"/>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5</a:t>
            </a:r>
          </a:p>
        </p:txBody>
      </p:sp>
      <p:sp>
        <p:nvSpPr>
          <p:cNvPr id="7" name="Rectangle: Rounded Corners 6">
            <a:extLst>
              <a:ext uri="{FF2B5EF4-FFF2-40B4-BE49-F238E27FC236}">
                <a16:creationId xmlns:a16="http://schemas.microsoft.com/office/drawing/2014/main" id="{D502FBD1-10C3-1F5E-6666-464B6400B86A}"/>
              </a:ext>
            </a:extLst>
          </p:cNvPr>
          <p:cNvSpPr/>
          <p:nvPr/>
        </p:nvSpPr>
        <p:spPr>
          <a:xfrm>
            <a:off x="225300" y="2703394"/>
            <a:ext cx="393871" cy="216024"/>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BD</a:t>
            </a:r>
          </a:p>
        </p:txBody>
      </p:sp>
      <p:sp>
        <p:nvSpPr>
          <p:cNvPr id="8" name="Rectangle: Rounded Corners 7">
            <a:extLst>
              <a:ext uri="{FF2B5EF4-FFF2-40B4-BE49-F238E27FC236}">
                <a16:creationId xmlns:a16="http://schemas.microsoft.com/office/drawing/2014/main" id="{4F5E6ABF-C571-B40E-AFD5-6F98348B5B8E}"/>
              </a:ext>
            </a:extLst>
          </p:cNvPr>
          <p:cNvSpPr/>
          <p:nvPr/>
        </p:nvSpPr>
        <p:spPr>
          <a:xfrm>
            <a:off x="223766" y="4769554"/>
            <a:ext cx="393871" cy="216024"/>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CD</a:t>
            </a:r>
          </a:p>
        </p:txBody>
      </p:sp>
      <p:sp>
        <p:nvSpPr>
          <p:cNvPr id="9" name="Rectangle: Rounded Corners 8">
            <a:extLst>
              <a:ext uri="{FF2B5EF4-FFF2-40B4-BE49-F238E27FC236}">
                <a16:creationId xmlns:a16="http://schemas.microsoft.com/office/drawing/2014/main" id="{8EEFD021-0BBB-F9B5-F5AA-D932208E659E}"/>
              </a:ext>
            </a:extLst>
          </p:cNvPr>
          <p:cNvSpPr/>
          <p:nvPr/>
        </p:nvSpPr>
        <p:spPr>
          <a:xfrm>
            <a:off x="8638446" y="2656225"/>
            <a:ext cx="489715" cy="216024"/>
          </a:xfrm>
          <a:prstGeom prst="roundRect">
            <a:avLst/>
          </a:prstGeom>
          <a:solidFill>
            <a:schemeClr val="accent6">
              <a:lumMod val="40000"/>
              <a:lumOff val="60000"/>
            </a:schemeClr>
          </a:solidFill>
          <a:ln w="190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100</a:t>
            </a:r>
          </a:p>
        </p:txBody>
      </p:sp>
      <p:pic>
        <p:nvPicPr>
          <p:cNvPr id="5" name="Picture 4">
            <a:extLst>
              <a:ext uri="{FF2B5EF4-FFF2-40B4-BE49-F238E27FC236}">
                <a16:creationId xmlns:a16="http://schemas.microsoft.com/office/drawing/2014/main" id="{5A2D056B-0D86-B22D-DBC7-D47133A9E94B}"/>
              </a:ext>
            </a:extLst>
          </p:cNvPr>
          <p:cNvPicPr>
            <a:picLocks noChangeAspect="1"/>
          </p:cNvPicPr>
          <p:nvPr/>
        </p:nvPicPr>
        <p:blipFill>
          <a:blip r:embed="rId12"/>
          <a:stretch>
            <a:fillRect/>
          </a:stretch>
        </p:blipFill>
        <p:spPr>
          <a:xfrm>
            <a:off x="142" y="5699212"/>
            <a:ext cx="12192000" cy="297366"/>
          </a:xfrm>
          <a:prstGeom prst="rect">
            <a:avLst/>
          </a:prstGeom>
        </p:spPr>
      </p:pic>
      <p:sp>
        <p:nvSpPr>
          <p:cNvPr id="10" name="Rectangle: Rounded Corners 9">
            <a:extLst>
              <a:ext uri="{FF2B5EF4-FFF2-40B4-BE49-F238E27FC236}">
                <a16:creationId xmlns:a16="http://schemas.microsoft.com/office/drawing/2014/main" id="{99B0D8E4-2994-D08B-0F97-CD12FE6789FB}"/>
              </a:ext>
            </a:extLst>
          </p:cNvPr>
          <p:cNvSpPr/>
          <p:nvPr/>
        </p:nvSpPr>
        <p:spPr>
          <a:xfrm>
            <a:off x="1743724" y="2878296"/>
            <a:ext cx="360040" cy="216024"/>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3</a:t>
            </a:r>
          </a:p>
        </p:txBody>
      </p:sp>
      <p:sp>
        <p:nvSpPr>
          <p:cNvPr id="11" name="Rectangle: Rounded Corners 10">
            <a:extLst>
              <a:ext uri="{FF2B5EF4-FFF2-40B4-BE49-F238E27FC236}">
                <a16:creationId xmlns:a16="http://schemas.microsoft.com/office/drawing/2014/main" id="{49EFEC08-2A67-A4F2-7AB9-0647A1BF8BE5}"/>
              </a:ext>
            </a:extLst>
          </p:cNvPr>
          <p:cNvSpPr/>
          <p:nvPr/>
        </p:nvSpPr>
        <p:spPr>
          <a:xfrm>
            <a:off x="2838824" y="2886386"/>
            <a:ext cx="360040" cy="216024"/>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2</a:t>
            </a:r>
          </a:p>
        </p:txBody>
      </p:sp>
      <p:sp>
        <p:nvSpPr>
          <p:cNvPr id="12" name="Rectangle: Rounded Corners 11">
            <a:extLst>
              <a:ext uri="{FF2B5EF4-FFF2-40B4-BE49-F238E27FC236}">
                <a16:creationId xmlns:a16="http://schemas.microsoft.com/office/drawing/2014/main" id="{253E431F-8253-6B68-90F3-A35607E5C707}"/>
              </a:ext>
            </a:extLst>
          </p:cNvPr>
          <p:cNvSpPr/>
          <p:nvPr/>
        </p:nvSpPr>
        <p:spPr>
          <a:xfrm>
            <a:off x="3891439" y="2886386"/>
            <a:ext cx="360040" cy="216024"/>
          </a:xfrm>
          <a:prstGeom prst="roundRect">
            <a:avLst/>
          </a:prstGeom>
          <a:solidFill>
            <a:schemeClr val="bg2">
              <a:lumMod val="20000"/>
              <a:lumOff val="80000"/>
            </a:schemeClr>
          </a:solidFill>
          <a:ln w="12700">
            <a:solidFill>
              <a:schemeClr val="accent5"/>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1</a:t>
            </a:r>
          </a:p>
        </p:txBody>
      </p:sp>
      <p:sp>
        <p:nvSpPr>
          <p:cNvPr id="14" name="Rectangle: Rounded Corners 13">
            <a:extLst>
              <a:ext uri="{FF2B5EF4-FFF2-40B4-BE49-F238E27FC236}">
                <a16:creationId xmlns:a16="http://schemas.microsoft.com/office/drawing/2014/main" id="{AB1032C0-4785-60E9-BF70-CEAA83D32B83}"/>
              </a:ext>
            </a:extLst>
          </p:cNvPr>
          <p:cNvSpPr/>
          <p:nvPr/>
        </p:nvSpPr>
        <p:spPr>
          <a:xfrm>
            <a:off x="4413871" y="2878296"/>
            <a:ext cx="489715" cy="216024"/>
          </a:xfrm>
          <a:prstGeom prst="roundRect">
            <a:avLst/>
          </a:prstGeom>
          <a:solidFill>
            <a:schemeClr val="bg2">
              <a:lumMod val="20000"/>
              <a:lumOff val="80000"/>
            </a:schemeClr>
          </a:solidFill>
          <a:ln w="190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28</a:t>
            </a:r>
          </a:p>
        </p:txBody>
      </p:sp>
      <p:sp>
        <p:nvSpPr>
          <p:cNvPr id="15" name="Rectangle: Rounded Corners 14">
            <a:extLst>
              <a:ext uri="{FF2B5EF4-FFF2-40B4-BE49-F238E27FC236}">
                <a16:creationId xmlns:a16="http://schemas.microsoft.com/office/drawing/2014/main" id="{B10671EB-8ACC-17F6-DD00-1D442F1054C8}"/>
              </a:ext>
            </a:extLst>
          </p:cNvPr>
          <p:cNvSpPr/>
          <p:nvPr/>
        </p:nvSpPr>
        <p:spPr>
          <a:xfrm>
            <a:off x="7608831" y="2888162"/>
            <a:ext cx="360040" cy="216024"/>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2</a:t>
            </a:r>
          </a:p>
        </p:txBody>
      </p:sp>
      <p:sp>
        <p:nvSpPr>
          <p:cNvPr id="16" name="Rectangle: Rounded Corners 15">
            <a:extLst>
              <a:ext uri="{FF2B5EF4-FFF2-40B4-BE49-F238E27FC236}">
                <a16:creationId xmlns:a16="http://schemas.microsoft.com/office/drawing/2014/main" id="{803E3D69-E964-0260-2AEC-B3CC84AA6F08}"/>
              </a:ext>
            </a:extLst>
          </p:cNvPr>
          <p:cNvSpPr/>
          <p:nvPr/>
        </p:nvSpPr>
        <p:spPr>
          <a:xfrm>
            <a:off x="9799923" y="2886386"/>
            <a:ext cx="360040" cy="216024"/>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4</a:t>
            </a:r>
          </a:p>
        </p:txBody>
      </p:sp>
      <p:sp>
        <p:nvSpPr>
          <p:cNvPr id="26" name="Rectangle: Rounded Corners 25">
            <a:extLst>
              <a:ext uri="{FF2B5EF4-FFF2-40B4-BE49-F238E27FC236}">
                <a16:creationId xmlns:a16="http://schemas.microsoft.com/office/drawing/2014/main" id="{B4078EA1-DDC1-39E4-902C-E70B8CAB9751}"/>
              </a:ext>
            </a:extLst>
          </p:cNvPr>
          <p:cNvSpPr/>
          <p:nvPr/>
        </p:nvSpPr>
        <p:spPr>
          <a:xfrm>
            <a:off x="4978411" y="2886386"/>
            <a:ext cx="360040" cy="216024"/>
          </a:xfrm>
          <a:prstGeom prst="roundRect">
            <a:avLst/>
          </a:prstGeom>
          <a:solidFill>
            <a:schemeClr val="bg2">
              <a:lumMod val="20000"/>
              <a:lumOff val="80000"/>
            </a:schemeClr>
          </a:solidFill>
          <a:ln w="12700">
            <a:solidFill>
              <a:schemeClr val="accent5"/>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1</a:t>
            </a:r>
          </a:p>
        </p:txBody>
      </p:sp>
      <p:sp>
        <p:nvSpPr>
          <p:cNvPr id="28" name="Rectangle: Rounded Corners 27">
            <a:extLst>
              <a:ext uri="{FF2B5EF4-FFF2-40B4-BE49-F238E27FC236}">
                <a16:creationId xmlns:a16="http://schemas.microsoft.com/office/drawing/2014/main" id="{AA13E865-8186-2EA0-A4A5-58DE248BA463}"/>
              </a:ext>
            </a:extLst>
          </p:cNvPr>
          <p:cNvSpPr/>
          <p:nvPr/>
        </p:nvSpPr>
        <p:spPr>
          <a:xfrm>
            <a:off x="8645951" y="2886386"/>
            <a:ext cx="489715" cy="216024"/>
          </a:xfrm>
          <a:prstGeom prst="roundRect">
            <a:avLst/>
          </a:prstGeom>
          <a:solidFill>
            <a:schemeClr val="bg2">
              <a:lumMod val="20000"/>
              <a:lumOff val="80000"/>
            </a:schemeClr>
          </a:solidFill>
          <a:ln w="190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20</a:t>
            </a:r>
          </a:p>
        </p:txBody>
      </p:sp>
      <p:sp>
        <p:nvSpPr>
          <p:cNvPr id="37" name="Rectangle: Rounded Corners 36">
            <a:extLst>
              <a:ext uri="{FF2B5EF4-FFF2-40B4-BE49-F238E27FC236}">
                <a16:creationId xmlns:a16="http://schemas.microsoft.com/office/drawing/2014/main" id="{6A258B72-16AE-D80E-28AD-1AE60B114B13}"/>
              </a:ext>
            </a:extLst>
          </p:cNvPr>
          <p:cNvSpPr/>
          <p:nvPr/>
        </p:nvSpPr>
        <p:spPr>
          <a:xfrm>
            <a:off x="223766" y="2913055"/>
            <a:ext cx="393871" cy="216024"/>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err="1">
                <a:solidFill>
                  <a:schemeClr val="tx1">
                    <a:lumMod val="50000"/>
                  </a:schemeClr>
                </a:solidFill>
                <a:latin typeface="Arial" panose="020B0604020202020204" pitchFamily="34" charset="0"/>
                <a:cs typeface="Arial" panose="020B0604020202020204" pitchFamily="34" charset="0"/>
              </a:rPr>
              <a:t>Wk</a:t>
            </a:r>
            <a:endParaRPr lang="en-US" sz="1000">
              <a:solidFill>
                <a:schemeClr val="tx1">
                  <a:lumMod val="50000"/>
                </a:schemeClr>
              </a:solidFill>
              <a:latin typeface="Arial" panose="020B0604020202020204" pitchFamily="34" charset="0"/>
              <a:cs typeface="Arial" panose="020B0604020202020204" pitchFamily="34" charset="0"/>
            </a:endParaRPr>
          </a:p>
        </p:txBody>
      </p:sp>
      <p:sp>
        <p:nvSpPr>
          <p:cNvPr id="38" name="Rectangle: Rounded Corners 37">
            <a:extLst>
              <a:ext uri="{FF2B5EF4-FFF2-40B4-BE49-F238E27FC236}">
                <a16:creationId xmlns:a16="http://schemas.microsoft.com/office/drawing/2014/main" id="{A1B7CFFA-CC43-DE42-C922-0229D9BF17CC}"/>
              </a:ext>
            </a:extLst>
          </p:cNvPr>
          <p:cNvSpPr/>
          <p:nvPr/>
        </p:nvSpPr>
        <p:spPr>
          <a:xfrm>
            <a:off x="11429172" y="2196767"/>
            <a:ext cx="655527" cy="449628"/>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61 Weeks</a:t>
            </a:r>
          </a:p>
        </p:txBody>
      </p:sp>
      <p:sp>
        <p:nvSpPr>
          <p:cNvPr id="39" name="Rectangle: Rounded Corners 38">
            <a:extLst>
              <a:ext uri="{FF2B5EF4-FFF2-40B4-BE49-F238E27FC236}">
                <a16:creationId xmlns:a16="http://schemas.microsoft.com/office/drawing/2014/main" id="{17C3FE38-DEDA-7A0C-1F41-AD70ADAE518B}"/>
              </a:ext>
            </a:extLst>
          </p:cNvPr>
          <p:cNvSpPr/>
          <p:nvPr/>
        </p:nvSpPr>
        <p:spPr>
          <a:xfrm>
            <a:off x="2555872" y="5070842"/>
            <a:ext cx="430971" cy="207101"/>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6.4</a:t>
            </a:r>
          </a:p>
        </p:txBody>
      </p:sp>
      <p:sp>
        <p:nvSpPr>
          <p:cNvPr id="40" name="Rectangle: Rounded Corners 39">
            <a:extLst>
              <a:ext uri="{FF2B5EF4-FFF2-40B4-BE49-F238E27FC236}">
                <a16:creationId xmlns:a16="http://schemas.microsoft.com/office/drawing/2014/main" id="{6930C1FE-A2FD-3536-A3EC-A2796771751B}"/>
              </a:ext>
            </a:extLst>
          </p:cNvPr>
          <p:cNvSpPr/>
          <p:nvPr/>
        </p:nvSpPr>
        <p:spPr>
          <a:xfrm>
            <a:off x="4567891" y="5068813"/>
            <a:ext cx="430971" cy="216024"/>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8.6</a:t>
            </a:r>
          </a:p>
        </p:txBody>
      </p:sp>
      <p:sp>
        <p:nvSpPr>
          <p:cNvPr id="41" name="Rectangle: Rounded Corners 40">
            <a:extLst>
              <a:ext uri="{FF2B5EF4-FFF2-40B4-BE49-F238E27FC236}">
                <a16:creationId xmlns:a16="http://schemas.microsoft.com/office/drawing/2014/main" id="{CFF5451E-9CF8-7C57-3743-FB7C27FFC0A1}"/>
              </a:ext>
            </a:extLst>
          </p:cNvPr>
          <p:cNvSpPr/>
          <p:nvPr/>
        </p:nvSpPr>
        <p:spPr>
          <a:xfrm>
            <a:off x="6508980" y="5068813"/>
            <a:ext cx="470520" cy="216024"/>
          </a:xfrm>
          <a:prstGeom prst="roundRect">
            <a:avLst/>
          </a:prstGeom>
          <a:solidFill>
            <a:schemeClr val="bg2">
              <a:lumMod val="20000"/>
              <a:lumOff val="80000"/>
            </a:schemeClr>
          </a:solidFill>
          <a:ln w="190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tx1">
                    <a:lumMod val="50000"/>
                  </a:schemeClr>
                </a:solidFill>
                <a:latin typeface="Arial" panose="020B0604020202020204" pitchFamily="34" charset="0"/>
                <a:cs typeface="Arial" panose="020B0604020202020204" pitchFamily="34" charset="0"/>
              </a:rPr>
              <a:t>38.6</a:t>
            </a:r>
          </a:p>
        </p:txBody>
      </p:sp>
      <p:sp>
        <p:nvSpPr>
          <p:cNvPr id="42" name="Rectangle: Rounded Corners 41">
            <a:extLst>
              <a:ext uri="{FF2B5EF4-FFF2-40B4-BE49-F238E27FC236}">
                <a16:creationId xmlns:a16="http://schemas.microsoft.com/office/drawing/2014/main" id="{B5A8218D-A2BA-342E-D4A3-D45DACB98B66}"/>
              </a:ext>
            </a:extLst>
          </p:cNvPr>
          <p:cNvSpPr/>
          <p:nvPr/>
        </p:nvSpPr>
        <p:spPr>
          <a:xfrm>
            <a:off x="8657991" y="5068813"/>
            <a:ext cx="470520" cy="216024"/>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5.7</a:t>
            </a:r>
          </a:p>
        </p:txBody>
      </p:sp>
      <p:sp>
        <p:nvSpPr>
          <p:cNvPr id="43" name="Rectangle: Rounded Corners 42">
            <a:extLst>
              <a:ext uri="{FF2B5EF4-FFF2-40B4-BE49-F238E27FC236}">
                <a16:creationId xmlns:a16="http://schemas.microsoft.com/office/drawing/2014/main" id="{BC20C132-8EFF-5153-EDEE-451ED3B369C5}"/>
              </a:ext>
            </a:extLst>
          </p:cNvPr>
          <p:cNvSpPr/>
          <p:nvPr/>
        </p:nvSpPr>
        <p:spPr>
          <a:xfrm>
            <a:off x="10696522" y="5068813"/>
            <a:ext cx="470520" cy="216024"/>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10.7</a:t>
            </a:r>
          </a:p>
        </p:txBody>
      </p:sp>
      <p:sp>
        <p:nvSpPr>
          <p:cNvPr id="45" name="Rectangle: Rounded Corners 44">
            <a:extLst>
              <a:ext uri="{FF2B5EF4-FFF2-40B4-BE49-F238E27FC236}">
                <a16:creationId xmlns:a16="http://schemas.microsoft.com/office/drawing/2014/main" id="{A21BE585-D031-6AEB-1AD1-EF12F28D0C2D}"/>
              </a:ext>
            </a:extLst>
          </p:cNvPr>
          <p:cNvSpPr/>
          <p:nvPr/>
        </p:nvSpPr>
        <p:spPr>
          <a:xfrm>
            <a:off x="11400973" y="4407307"/>
            <a:ext cx="683726" cy="449628"/>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72 Weeks</a:t>
            </a:r>
          </a:p>
        </p:txBody>
      </p:sp>
      <p:sp>
        <p:nvSpPr>
          <p:cNvPr id="46" name="Rectangle: Rounded Corners 45">
            <a:extLst>
              <a:ext uri="{FF2B5EF4-FFF2-40B4-BE49-F238E27FC236}">
                <a16:creationId xmlns:a16="http://schemas.microsoft.com/office/drawing/2014/main" id="{CA6FB0CF-C524-E001-B347-BAB89985639E}"/>
              </a:ext>
            </a:extLst>
          </p:cNvPr>
          <p:cNvSpPr/>
          <p:nvPr/>
        </p:nvSpPr>
        <p:spPr>
          <a:xfrm>
            <a:off x="231665" y="4967306"/>
            <a:ext cx="393871" cy="216024"/>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err="1">
                <a:solidFill>
                  <a:schemeClr val="tx1">
                    <a:lumMod val="50000"/>
                  </a:schemeClr>
                </a:solidFill>
                <a:latin typeface="Arial" panose="020B0604020202020204" pitchFamily="34" charset="0"/>
                <a:cs typeface="Arial" panose="020B0604020202020204" pitchFamily="34" charset="0"/>
              </a:rPr>
              <a:t>Wk</a:t>
            </a:r>
            <a:endParaRPr lang="en-US" sz="1000">
              <a:solidFill>
                <a:schemeClr val="tx1">
                  <a:lumMod val="50000"/>
                </a:schemeClr>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D3686296-48A7-56BB-B24E-C5BAA579A49E}"/>
              </a:ext>
            </a:extLst>
          </p:cNvPr>
          <p:cNvSpPr txBox="1"/>
          <p:nvPr/>
        </p:nvSpPr>
        <p:spPr>
          <a:xfrm>
            <a:off x="7788851" y="1156603"/>
            <a:ext cx="1576100" cy="836180"/>
          </a:xfrm>
          <a:prstGeom prst="rect">
            <a:avLst/>
          </a:prstGeom>
          <a:ln w="3175">
            <a:miter lim="400000"/>
          </a:ln>
          <a:extLst>
            <a:ext uri="{C572A759-6A51-4108-AA02-DFA0A04FC94B}">
              <ma14:wrappingTextBoxFlag xmlns="" xmlns:ma14="http://schemas.microsoft.com/office/mac/drawingml/2011/main" val="1"/>
            </a:ext>
          </a:extLst>
        </p:spPr>
        <p:txBody>
          <a:bodyPr wrap="square" lIns="0" tIns="45709" rIns="91419" bIns="45709" rtlCol="0" anchor="ctr" anchorCtr="0">
            <a:noAutofit/>
          </a:bodyPr>
          <a:lstStyle/>
          <a:p>
            <a:pPr algn="ctr">
              <a:lnSpc>
                <a:spcPct val="90000"/>
              </a:lnSpc>
            </a:pPr>
            <a:r>
              <a:rPr lang="en-US" sz="1600" b="1" kern="0">
                <a:solidFill>
                  <a:schemeClr val="tx2"/>
                </a:solidFill>
              </a:rPr>
              <a:t>CMP DG Cluster is showing today’s T&amp;Cs</a:t>
            </a:r>
          </a:p>
        </p:txBody>
      </p:sp>
    </p:spTree>
    <p:extLst>
      <p:ext uri="{BB962C8B-B14F-4D97-AF65-F5344CB8AC3E}">
        <p14:creationId xmlns:p14="http://schemas.microsoft.com/office/powerpoint/2010/main" val="324115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646B6D-9CCB-4F76-81E3-514C42DD19F3}"/>
              </a:ext>
            </a:extLst>
          </p:cNvPr>
          <p:cNvSpPr>
            <a:spLocks noGrp="1"/>
          </p:cNvSpPr>
          <p:nvPr>
            <p:ph type="body" sz="quarter" idx="45"/>
          </p:nvPr>
        </p:nvSpPr>
        <p:spPr/>
        <p:txBody>
          <a:bodyPr/>
          <a:lstStyle/>
          <a:p>
            <a:endParaRPr lang="en-US"/>
          </a:p>
        </p:txBody>
      </p:sp>
      <p:sp>
        <p:nvSpPr>
          <p:cNvPr id="4" name="Text Placeholder 3">
            <a:extLst>
              <a:ext uri="{FF2B5EF4-FFF2-40B4-BE49-F238E27FC236}">
                <a16:creationId xmlns:a16="http://schemas.microsoft.com/office/drawing/2014/main" id="{D5EFBAD1-EF95-4614-8474-FA7F444126E1}"/>
              </a:ext>
            </a:extLst>
          </p:cNvPr>
          <p:cNvSpPr>
            <a:spLocks noGrp="1"/>
          </p:cNvSpPr>
          <p:nvPr>
            <p:ph type="body" sz="quarter" idx="52"/>
          </p:nvPr>
        </p:nvSpPr>
        <p:spPr/>
        <p:txBody>
          <a:bodyPr/>
          <a:lstStyle/>
          <a:p>
            <a:endParaRPr lang="en-US"/>
          </a:p>
        </p:txBody>
      </p:sp>
      <p:sp>
        <p:nvSpPr>
          <p:cNvPr id="13" name="Text Placeholder 12">
            <a:extLst>
              <a:ext uri="{FF2B5EF4-FFF2-40B4-BE49-F238E27FC236}">
                <a16:creationId xmlns:a16="http://schemas.microsoft.com/office/drawing/2014/main" id="{CBE7F1CA-D6FB-4CD6-A3BE-630B520F0A3F}"/>
              </a:ext>
            </a:extLst>
          </p:cNvPr>
          <p:cNvSpPr>
            <a:spLocks noGrp="1"/>
          </p:cNvSpPr>
          <p:nvPr>
            <p:ph type="body" sz="quarter" idx="14"/>
          </p:nvPr>
        </p:nvSpPr>
        <p:spPr>
          <a:xfrm>
            <a:off x="491118" y="433712"/>
            <a:ext cx="11057456" cy="457056"/>
          </a:xfrm>
        </p:spPr>
        <p:txBody>
          <a:bodyPr/>
          <a:lstStyle/>
          <a:p>
            <a:r>
              <a:rPr lang="en-US">
                <a:solidFill>
                  <a:schemeClr val="tx2"/>
                </a:solidFill>
                <a:latin typeface="+mj-lt"/>
              </a:rPr>
              <a:t>ISO-NE Cluster Study Coordination</a:t>
            </a:r>
          </a:p>
        </p:txBody>
      </p:sp>
      <p:sp>
        <p:nvSpPr>
          <p:cNvPr id="24" name="Rectangle 23">
            <a:extLst>
              <a:ext uri="{FF2B5EF4-FFF2-40B4-BE49-F238E27FC236}">
                <a16:creationId xmlns:a16="http://schemas.microsoft.com/office/drawing/2014/main" id="{795531D4-7A2F-76D9-F1EE-0292544F0E51}"/>
              </a:ext>
            </a:extLst>
          </p:cNvPr>
          <p:cNvSpPr/>
          <p:nvPr/>
        </p:nvSpPr>
        <p:spPr>
          <a:xfrm>
            <a:off x="8686800" y="1182231"/>
            <a:ext cx="2861774" cy="569387"/>
          </a:xfrm>
          <a:prstGeom prst="rect">
            <a:avLst/>
          </a:prstGeom>
        </p:spPr>
        <p:txBody>
          <a:bodyPr wrap="square">
            <a:spAutoFit/>
          </a:bodyPr>
          <a:lstStyle/>
          <a:p>
            <a:pPr algn="just"/>
            <a:endParaRPr lang="en-US" sz="1600" b="1" u="sng">
              <a:solidFill>
                <a:srgbClr val="5C881A"/>
              </a:solidFill>
            </a:endParaRPr>
          </a:p>
          <a:p>
            <a:pPr lvl="2"/>
            <a:endParaRPr lang="en-US" sz="1500">
              <a:solidFill>
                <a:schemeClr val="tx2"/>
              </a:solidFill>
            </a:endParaRPr>
          </a:p>
        </p:txBody>
      </p:sp>
      <p:sp>
        <p:nvSpPr>
          <p:cNvPr id="6" name="Rectangle 5">
            <a:extLst>
              <a:ext uri="{FF2B5EF4-FFF2-40B4-BE49-F238E27FC236}">
                <a16:creationId xmlns:a16="http://schemas.microsoft.com/office/drawing/2014/main" id="{86CA7456-BD7A-047C-1611-AACFB47EB19E}"/>
              </a:ext>
            </a:extLst>
          </p:cNvPr>
          <p:cNvSpPr/>
          <p:nvPr/>
        </p:nvSpPr>
        <p:spPr>
          <a:xfrm>
            <a:off x="545558" y="1241364"/>
            <a:ext cx="10948574" cy="38164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5C881A"/>
                </a:solidFill>
                <a:effectLst/>
                <a:uLnTx/>
                <a:uFillTx/>
                <a:latin typeface="Lato Light"/>
                <a:ea typeface="+mn-ea"/>
                <a:cs typeface="+mn-cs"/>
              </a:rPr>
              <a:t>Process Timeline – Comparison to ISO-NE Cluster Study</a:t>
            </a:r>
          </a:p>
          <a:p>
            <a:pPr marL="432602" lvl="1" algn="just"/>
            <a:br>
              <a:rPr lang="en-US" sz="1600">
                <a:solidFill>
                  <a:schemeClr val="tx2"/>
                </a:solidFill>
              </a:rPr>
            </a:br>
            <a:endParaRPr lang="en-US" sz="1600">
              <a:solidFill>
                <a:schemeClr val="tx2"/>
              </a:solidFill>
            </a:endParaRPr>
          </a:p>
          <a:p>
            <a:pPr marL="775433" lvl="1" indent="-342831" algn="just">
              <a:buFont typeface="Arial" panose="020B0604020202020204" pitchFamily="34" charset="0"/>
              <a:buChar char="•"/>
            </a:pPr>
            <a:endParaRPr lang="en-US" sz="1600">
              <a:solidFill>
                <a:schemeClr val="tx2"/>
              </a:solidFill>
            </a:endParaRPr>
          </a:p>
          <a:p>
            <a:pPr marL="775433" lvl="1" indent="-342831" algn="just">
              <a:buFont typeface="Arial" panose="020B0604020202020204" pitchFamily="34" charset="0"/>
              <a:buChar char="•"/>
            </a:pPr>
            <a:endParaRPr lang="en-US" sz="1600">
              <a:solidFill>
                <a:schemeClr val="tx2"/>
              </a:solidFill>
            </a:endParaRPr>
          </a:p>
          <a:p>
            <a:pPr marL="775433" lvl="1" indent="-342831" algn="just">
              <a:buFont typeface="Arial" panose="020B0604020202020204" pitchFamily="34" charset="0"/>
              <a:buChar char="•"/>
            </a:pPr>
            <a:endParaRPr lang="en-US" sz="1600">
              <a:solidFill>
                <a:schemeClr val="tx2"/>
              </a:solidFill>
            </a:endParaRPr>
          </a:p>
          <a:p>
            <a:pPr marL="775433" lvl="1" indent="-342831" algn="just">
              <a:buFont typeface="Arial" panose="020B0604020202020204" pitchFamily="34" charset="0"/>
              <a:buChar char="•"/>
            </a:pPr>
            <a:endParaRPr lang="en-US" sz="1600">
              <a:solidFill>
                <a:schemeClr val="tx2"/>
              </a:solidFill>
            </a:endParaRPr>
          </a:p>
          <a:p>
            <a:pPr marL="432602" lvl="1" algn="ctr"/>
            <a:br>
              <a:rPr lang="en-US" sz="1600">
                <a:solidFill>
                  <a:schemeClr val="tx2"/>
                </a:solidFill>
              </a:rPr>
            </a:br>
            <a:r>
              <a:rPr lang="en-US" sz="1600">
                <a:solidFill>
                  <a:schemeClr val="tx2"/>
                </a:solidFill>
              </a:rPr>
              <a:t>Where do these processes align?</a:t>
            </a:r>
            <a:br>
              <a:rPr lang="en-US" sz="1600">
                <a:solidFill>
                  <a:schemeClr val="tx2"/>
                </a:solidFill>
              </a:rPr>
            </a:br>
            <a:r>
              <a:rPr lang="en-US" sz="1600">
                <a:solidFill>
                  <a:schemeClr val="tx2"/>
                </a:solidFill>
              </a:rPr>
              <a:t>What if there is an ISO-NE Restudy?  What if there is an ISO-NE Facilities Study?  What if there is none or both?</a:t>
            </a:r>
          </a:p>
          <a:p>
            <a:pPr marL="775433" lvl="1" indent="-342831" algn="just">
              <a:buFont typeface="Arial" panose="020B0604020202020204" pitchFamily="34" charset="0"/>
              <a:buChar char="•"/>
            </a:pPr>
            <a:endParaRPr lang="en-US" sz="1600">
              <a:solidFill>
                <a:schemeClr val="tx2"/>
              </a:solidFill>
            </a:endParaRPr>
          </a:p>
          <a:p>
            <a:pPr marL="775433" lvl="1" indent="-342831" algn="just">
              <a:buFont typeface="Arial" panose="020B0604020202020204" pitchFamily="34" charset="0"/>
              <a:buChar char="•"/>
            </a:pPr>
            <a:endParaRPr lang="en-US" sz="1600">
              <a:solidFill>
                <a:schemeClr val="tx2"/>
              </a:solidFill>
            </a:endParaRPr>
          </a:p>
          <a:p>
            <a:pPr marL="775433" lvl="1" indent="-342831" algn="just">
              <a:buFont typeface="Arial" panose="020B0604020202020204" pitchFamily="34" charset="0"/>
              <a:buChar char="•"/>
            </a:pPr>
            <a:endParaRPr lang="en-US" sz="1600">
              <a:solidFill>
                <a:schemeClr val="tx2"/>
              </a:solidFill>
            </a:endParaRPr>
          </a:p>
          <a:p>
            <a:pPr marL="432602" lvl="1" algn="just"/>
            <a:endParaRPr lang="en-US" sz="1600">
              <a:solidFill>
                <a:schemeClr val="tx2"/>
              </a:solidFill>
            </a:endParaRPr>
          </a:p>
          <a:p>
            <a:pPr marL="432602" lvl="1" algn="just"/>
            <a:endParaRPr lang="en-US" sz="1600">
              <a:solidFill>
                <a:schemeClr val="tx2"/>
              </a:solidFill>
            </a:endParaRPr>
          </a:p>
        </p:txBody>
      </p:sp>
      <p:graphicFrame>
        <p:nvGraphicFramePr>
          <p:cNvPr id="17" name="Diagram 16">
            <a:extLst>
              <a:ext uri="{FF2B5EF4-FFF2-40B4-BE49-F238E27FC236}">
                <a16:creationId xmlns:a16="http://schemas.microsoft.com/office/drawing/2014/main" id="{7BCB46CA-BAF2-8EDA-5EBF-86F70457C096}"/>
              </a:ext>
            </a:extLst>
          </p:cNvPr>
          <p:cNvGraphicFramePr/>
          <p:nvPr/>
        </p:nvGraphicFramePr>
        <p:xfrm>
          <a:off x="963632" y="1909749"/>
          <a:ext cx="10156950" cy="1061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ectangle: Rounded Corners 17">
            <a:extLst>
              <a:ext uri="{FF2B5EF4-FFF2-40B4-BE49-F238E27FC236}">
                <a16:creationId xmlns:a16="http://schemas.microsoft.com/office/drawing/2014/main" id="{81112694-24D1-084A-F96D-C9BC415EBEC4}"/>
              </a:ext>
            </a:extLst>
          </p:cNvPr>
          <p:cNvSpPr/>
          <p:nvPr/>
        </p:nvSpPr>
        <p:spPr>
          <a:xfrm>
            <a:off x="1736219" y="2648135"/>
            <a:ext cx="360040" cy="216024"/>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15</a:t>
            </a:r>
          </a:p>
        </p:txBody>
      </p:sp>
      <p:sp>
        <p:nvSpPr>
          <p:cNvPr id="19" name="Rectangle: Rounded Corners 18">
            <a:extLst>
              <a:ext uri="{FF2B5EF4-FFF2-40B4-BE49-F238E27FC236}">
                <a16:creationId xmlns:a16="http://schemas.microsoft.com/office/drawing/2014/main" id="{3442DC0B-AF81-E1E9-E470-26FCEA2C2A9C}"/>
              </a:ext>
            </a:extLst>
          </p:cNvPr>
          <p:cNvSpPr/>
          <p:nvPr/>
        </p:nvSpPr>
        <p:spPr>
          <a:xfrm>
            <a:off x="2838824" y="2656225"/>
            <a:ext cx="360040" cy="216024"/>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10</a:t>
            </a:r>
          </a:p>
        </p:txBody>
      </p:sp>
      <p:sp>
        <p:nvSpPr>
          <p:cNvPr id="20" name="Rectangle: Rounded Corners 19">
            <a:extLst>
              <a:ext uri="{FF2B5EF4-FFF2-40B4-BE49-F238E27FC236}">
                <a16:creationId xmlns:a16="http://schemas.microsoft.com/office/drawing/2014/main" id="{55050F83-D203-A3D3-9334-272B974FDBA3}"/>
              </a:ext>
            </a:extLst>
          </p:cNvPr>
          <p:cNvSpPr/>
          <p:nvPr/>
        </p:nvSpPr>
        <p:spPr>
          <a:xfrm>
            <a:off x="3883934" y="2656225"/>
            <a:ext cx="360040" cy="216024"/>
          </a:xfrm>
          <a:prstGeom prst="roundRect">
            <a:avLst/>
          </a:prstGeom>
          <a:solidFill>
            <a:schemeClr val="accent6">
              <a:lumMod val="40000"/>
              <a:lumOff val="60000"/>
            </a:schemeClr>
          </a:solidFill>
          <a:ln w="12700">
            <a:solidFill>
              <a:schemeClr val="accent5"/>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5</a:t>
            </a:r>
          </a:p>
        </p:txBody>
      </p:sp>
      <p:sp>
        <p:nvSpPr>
          <p:cNvPr id="21" name="Rectangle: Rounded Corners 20">
            <a:extLst>
              <a:ext uri="{FF2B5EF4-FFF2-40B4-BE49-F238E27FC236}">
                <a16:creationId xmlns:a16="http://schemas.microsoft.com/office/drawing/2014/main" id="{4B5F7DDB-C5BE-D7BA-3B01-0831FB6D9B6D}"/>
              </a:ext>
            </a:extLst>
          </p:cNvPr>
          <p:cNvSpPr/>
          <p:nvPr/>
        </p:nvSpPr>
        <p:spPr>
          <a:xfrm>
            <a:off x="4406366" y="2648135"/>
            <a:ext cx="489715" cy="216024"/>
          </a:xfrm>
          <a:prstGeom prst="roundRect">
            <a:avLst/>
          </a:prstGeom>
          <a:solidFill>
            <a:schemeClr val="accent6">
              <a:lumMod val="40000"/>
              <a:lumOff val="60000"/>
            </a:schemeClr>
          </a:solidFill>
          <a:ln w="190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tx1">
                  <a:lumMod val="50000"/>
                </a:schemeClr>
              </a:solidFill>
              <a:highlight>
                <a:srgbClr val="FFFF00"/>
              </a:highlight>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147017AB-BC02-BE02-4EEC-FBAD5797F0C0}"/>
              </a:ext>
            </a:extLst>
          </p:cNvPr>
          <p:cNvSpPr/>
          <p:nvPr/>
        </p:nvSpPr>
        <p:spPr>
          <a:xfrm>
            <a:off x="7613201" y="2656225"/>
            <a:ext cx="360040" cy="216024"/>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10</a:t>
            </a:r>
          </a:p>
        </p:txBody>
      </p:sp>
      <p:sp>
        <p:nvSpPr>
          <p:cNvPr id="23" name="Rectangle: Rounded Corners 22">
            <a:extLst>
              <a:ext uri="{FF2B5EF4-FFF2-40B4-BE49-F238E27FC236}">
                <a16:creationId xmlns:a16="http://schemas.microsoft.com/office/drawing/2014/main" id="{FF3203E3-FA62-4DEC-0DAB-60CAAAFD4D34}"/>
              </a:ext>
            </a:extLst>
          </p:cNvPr>
          <p:cNvSpPr/>
          <p:nvPr/>
        </p:nvSpPr>
        <p:spPr>
          <a:xfrm>
            <a:off x="9793367" y="2656225"/>
            <a:ext cx="360040" cy="216024"/>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20</a:t>
            </a:r>
          </a:p>
        </p:txBody>
      </p:sp>
      <p:sp>
        <p:nvSpPr>
          <p:cNvPr id="25" name="TextBox 24">
            <a:extLst>
              <a:ext uri="{FF2B5EF4-FFF2-40B4-BE49-F238E27FC236}">
                <a16:creationId xmlns:a16="http://schemas.microsoft.com/office/drawing/2014/main" id="{C4C61798-D9FF-7BEC-BD03-8E5474F750B9}"/>
              </a:ext>
            </a:extLst>
          </p:cNvPr>
          <p:cNvSpPr txBox="1"/>
          <p:nvPr/>
        </p:nvSpPr>
        <p:spPr>
          <a:xfrm>
            <a:off x="106016" y="2091845"/>
            <a:ext cx="887638" cy="584775"/>
          </a:xfrm>
          <a:prstGeom prst="rect">
            <a:avLst/>
          </a:prstGeom>
          <a:noFill/>
        </p:spPr>
        <p:txBody>
          <a:bodyPr wrap="square" rtlCol="0">
            <a:spAutoFit/>
          </a:bodyPr>
          <a:lstStyle/>
          <a:p>
            <a:r>
              <a:rPr lang="en-US" sz="1600"/>
              <a:t>DG</a:t>
            </a:r>
            <a:br>
              <a:rPr lang="en-US" sz="1600"/>
            </a:br>
            <a:r>
              <a:rPr lang="en-US" sz="1600"/>
              <a:t>Cluster</a:t>
            </a:r>
          </a:p>
        </p:txBody>
      </p:sp>
      <p:sp>
        <p:nvSpPr>
          <p:cNvPr id="27" name="Right Brace 26">
            <a:extLst>
              <a:ext uri="{FF2B5EF4-FFF2-40B4-BE49-F238E27FC236}">
                <a16:creationId xmlns:a16="http://schemas.microsoft.com/office/drawing/2014/main" id="{AB764BFC-A904-925A-C77A-BBD60171A52A}"/>
              </a:ext>
            </a:extLst>
          </p:cNvPr>
          <p:cNvSpPr/>
          <p:nvPr/>
        </p:nvSpPr>
        <p:spPr>
          <a:xfrm rot="5400000">
            <a:off x="5898626" y="-1932203"/>
            <a:ext cx="247613" cy="10054081"/>
          </a:xfrm>
          <a:prstGeom prst="rightBrace">
            <a:avLst>
              <a:gd name="adj1" fmla="val 29236"/>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9" name="Diagram 28">
            <a:extLst>
              <a:ext uri="{FF2B5EF4-FFF2-40B4-BE49-F238E27FC236}">
                <a16:creationId xmlns:a16="http://schemas.microsoft.com/office/drawing/2014/main" id="{E77756EA-9916-2D3C-13AD-23EFB79B9159}"/>
              </a:ext>
            </a:extLst>
          </p:cNvPr>
          <p:cNvGraphicFramePr/>
          <p:nvPr/>
        </p:nvGraphicFramePr>
        <p:xfrm>
          <a:off x="963636" y="4380943"/>
          <a:ext cx="10415564" cy="5523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0" name="Rectangle: Rounded Corners 29">
            <a:extLst>
              <a:ext uri="{FF2B5EF4-FFF2-40B4-BE49-F238E27FC236}">
                <a16:creationId xmlns:a16="http://schemas.microsoft.com/office/drawing/2014/main" id="{150CDDEF-4E3E-DA46-73AC-772D890DEE0D}"/>
              </a:ext>
            </a:extLst>
          </p:cNvPr>
          <p:cNvSpPr/>
          <p:nvPr/>
        </p:nvSpPr>
        <p:spPr>
          <a:xfrm>
            <a:off x="2548783" y="4855343"/>
            <a:ext cx="360040" cy="207101"/>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45</a:t>
            </a:r>
          </a:p>
        </p:txBody>
      </p:sp>
      <p:sp>
        <p:nvSpPr>
          <p:cNvPr id="31" name="Rectangle: Rounded Corners 30">
            <a:extLst>
              <a:ext uri="{FF2B5EF4-FFF2-40B4-BE49-F238E27FC236}">
                <a16:creationId xmlns:a16="http://schemas.microsoft.com/office/drawing/2014/main" id="{B999F33B-0EA0-DE14-C38F-D2EE44FE87A1}"/>
              </a:ext>
            </a:extLst>
          </p:cNvPr>
          <p:cNvSpPr/>
          <p:nvPr/>
        </p:nvSpPr>
        <p:spPr>
          <a:xfrm>
            <a:off x="4560802" y="4853314"/>
            <a:ext cx="360040" cy="216024"/>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60</a:t>
            </a:r>
          </a:p>
        </p:txBody>
      </p:sp>
      <p:sp>
        <p:nvSpPr>
          <p:cNvPr id="32" name="Rectangle: Rounded Corners 31">
            <a:extLst>
              <a:ext uri="{FF2B5EF4-FFF2-40B4-BE49-F238E27FC236}">
                <a16:creationId xmlns:a16="http://schemas.microsoft.com/office/drawing/2014/main" id="{CC3DBC1F-48C9-D591-3733-5ACB5BD91568}"/>
              </a:ext>
            </a:extLst>
          </p:cNvPr>
          <p:cNvSpPr/>
          <p:nvPr/>
        </p:nvSpPr>
        <p:spPr>
          <a:xfrm>
            <a:off x="6501890" y="4853314"/>
            <a:ext cx="470520" cy="216024"/>
          </a:xfrm>
          <a:prstGeom prst="roundRect">
            <a:avLst/>
          </a:prstGeom>
          <a:solidFill>
            <a:schemeClr val="accent6">
              <a:lumMod val="40000"/>
              <a:lumOff val="60000"/>
            </a:schemeClr>
          </a:solidFill>
          <a:ln w="190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tx1">
                    <a:lumMod val="50000"/>
                  </a:schemeClr>
                </a:solidFill>
                <a:latin typeface="Arial" panose="020B0604020202020204" pitchFamily="34" charset="0"/>
                <a:cs typeface="Arial" panose="020B0604020202020204" pitchFamily="34" charset="0"/>
              </a:rPr>
              <a:t>270</a:t>
            </a:r>
          </a:p>
        </p:txBody>
      </p:sp>
      <p:sp>
        <p:nvSpPr>
          <p:cNvPr id="33" name="Rectangle: Rounded Corners 32">
            <a:extLst>
              <a:ext uri="{FF2B5EF4-FFF2-40B4-BE49-F238E27FC236}">
                <a16:creationId xmlns:a16="http://schemas.microsoft.com/office/drawing/2014/main" id="{951E5736-695F-6444-5111-109A2D8AE577}"/>
              </a:ext>
            </a:extLst>
          </p:cNvPr>
          <p:cNvSpPr/>
          <p:nvPr/>
        </p:nvSpPr>
        <p:spPr>
          <a:xfrm>
            <a:off x="8650901" y="4853314"/>
            <a:ext cx="360040" cy="216024"/>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40</a:t>
            </a:r>
          </a:p>
        </p:txBody>
      </p:sp>
      <p:sp>
        <p:nvSpPr>
          <p:cNvPr id="34" name="Rectangle: Rounded Corners 33">
            <a:extLst>
              <a:ext uri="{FF2B5EF4-FFF2-40B4-BE49-F238E27FC236}">
                <a16:creationId xmlns:a16="http://schemas.microsoft.com/office/drawing/2014/main" id="{CE18D4D8-E625-7497-0394-8B45BB377769}"/>
              </a:ext>
            </a:extLst>
          </p:cNvPr>
          <p:cNvSpPr/>
          <p:nvPr/>
        </p:nvSpPr>
        <p:spPr>
          <a:xfrm>
            <a:off x="10689432" y="4853314"/>
            <a:ext cx="360040" cy="216024"/>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75</a:t>
            </a:r>
          </a:p>
        </p:txBody>
      </p:sp>
      <p:sp>
        <p:nvSpPr>
          <p:cNvPr id="35" name="TextBox 34">
            <a:extLst>
              <a:ext uri="{FF2B5EF4-FFF2-40B4-BE49-F238E27FC236}">
                <a16:creationId xmlns:a16="http://schemas.microsoft.com/office/drawing/2014/main" id="{A718EC27-A13C-F0C4-CC93-EE8EF3E8259B}"/>
              </a:ext>
            </a:extLst>
          </p:cNvPr>
          <p:cNvSpPr txBox="1"/>
          <p:nvPr/>
        </p:nvSpPr>
        <p:spPr>
          <a:xfrm>
            <a:off x="102750" y="4350149"/>
            <a:ext cx="891591" cy="338554"/>
          </a:xfrm>
          <a:prstGeom prst="rect">
            <a:avLst/>
          </a:prstGeom>
          <a:noFill/>
        </p:spPr>
        <p:txBody>
          <a:bodyPr wrap="square" rtlCol="0">
            <a:spAutoFit/>
          </a:bodyPr>
          <a:lstStyle/>
          <a:p>
            <a:r>
              <a:rPr lang="en-US" sz="1600"/>
              <a:t>ISO-NE</a:t>
            </a:r>
          </a:p>
        </p:txBody>
      </p:sp>
      <p:sp>
        <p:nvSpPr>
          <p:cNvPr id="36" name="Right Brace 35">
            <a:extLst>
              <a:ext uri="{FF2B5EF4-FFF2-40B4-BE49-F238E27FC236}">
                <a16:creationId xmlns:a16="http://schemas.microsoft.com/office/drawing/2014/main" id="{A33C9229-610C-E6B4-40F8-3660DEACEEB1}"/>
              </a:ext>
            </a:extLst>
          </p:cNvPr>
          <p:cNvSpPr/>
          <p:nvPr/>
        </p:nvSpPr>
        <p:spPr>
          <a:xfrm rot="16200000">
            <a:off x="5916295" y="-899106"/>
            <a:ext cx="207101" cy="10054081"/>
          </a:xfrm>
          <a:prstGeom prst="rightBrace">
            <a:avLst>
              <a:gd name="adj1" fmla="val 33325"/>
              <a:gd name="adj2" fmla="val 5002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BFC60BCE-AC93-E307-DD8F-D81AFFD25162}"/>
              </a:ext>
            </a:extLst>
          </p:cNvPr>
          <p:cNvSpPr/>
          <p:nvPr/>
        </p:nvSpPr>
        <p:spPr>
          <a:xfrm>
            <a:off x="4970906" y="2656225"/>
            <a:ext cx="360040" cy="216024"/>
          </a:xfrm>
          <a:prstGeom prst="roundRect">
            <a:avLst/>
          </a:prstGeom>
          <a:solidFill>
            <a:schemeClr val="accent6">
              <a:lumMod val="40000"/>
              <a:lumOff val="60000"/>
            </a:schemeClr>
          </a:solidFill>
          <a:ln w="12700">
            <a:solidFill>
              <a:schemeClr val="accent5"/>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5</a:t>
            </a:r>
          </a:p>
        </p:txBody>
      </p:sp>
      <p:sp>
        <p:nvSpPr>
          <p:cNvPr id="7" name="Rectangle: Rounded Corners 6">
            <a:extLst>
              <a:ext uri="{FF2B5EF4-FFF2-40B4-BE49-F238E27FC236}">
                <a16:creationId xmlns:a16="http://schemas.microsoft.com/office/drawing/2014/main" id="{D502FBD1-10C3-1F5E-6666-464B6400B86A}"/>
              </a:ext>
            </a:extLst>
          </p:cNvPr>
          <p:cNvSpPr/>
          <p:nvPr/>
        </p:nvSpPr>
        <p:spPr>
          <a:xfrm>
            <a:off x="225300" y="2703394"/>
            <a:ext cx="393871" cy="216024"/>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BD</a:t>
            </a:r>
          </a:p>
        </p:txBody>
      </p:sp>
      <p:sp>
        <p:nvSpPr>
          <p:cNvPr id="8" name="Rectangle: Rounded Corners 7">
            <a:extLst>
              <a:ext uri="{FF2B5EF4-FFF2-40B4-BE49-F238E27FC236}">
                <a16:creationId xmlns:a16="http://schemas.microsoft.com/office/drawing/2014/main" id="{4F5E6ABF-C571-B40E-AFD5-6F98348B5B8E}"/>
              </a:ext>
            </a:extLst>
          </p:cNvPr>
          <p:cNvSpPr/>
          <p:nvPr/>
        </p:nvSpPr>
        <p:spPr>
          <a:xfrm>
            <a:off x="223766" y="4769554"/>
            <a:ext cx="393871" cy="216024"/>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CD</a:t>
            </a:r>
          </a:p>
        </p:txBody>
      </p:sp>
      <p:sp>
        <p:nvSpPr>
          <p:cNvPr id="9" name="Rectangle: Rounded Corners 8">
            <a:extLst>
              <a:ext uri="{FF2B5EF4-FFF2-40B4-BE49-F238E27FC236}">
                <a16:creationId xmlns:a16="http://schemas.microsoft.com/office/drawing/2014/main" id="{8EEFD021-0BBB-F9B5-F5AA-D932208E659E}"/>
              </a:ext>
            </a:extLst>
          </p:cNvPr>
          <p:cNvSpPr/>
          <p:nvPr/>
        </p:nvSpPr>
        <p:spPr>
          <a:xfrm>
            <a:off x="8638446" y="2656225"/>
            <a:ext cx="489715" cy="216024"/>
          </a:xfrm>
          <a:prstGeom prst="roundRect">
            <a:avLst/>
          </a:prstGeom>
          <a:solidFill>
            <a:schemeClr val="accent6">
              <a:lumMod val="40000"/>
              <a:lumOff val="60000"/>
            </a:schemeClr>
          </a:solidFill>
          <a:ln w="190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tx1">
                  <a:lumMod val="50000"/>
                </a:schemeClr>
              </a:solidFill>
              <a:highlight>
                <a:srgbClr val="FFFF00"/>
              </a:highlight>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99B0D8E4-2994-D08B-0F97-CD12FE6789FB}"/>
              </a:ext>
            </a:extLst>
          </p:cNvPr>
          <p:cNvSpPr/>
          <p:nvPr/>
        </p:nvSpPr>
        <p:spPr>
          <a:xfrm>
            <a:off x="1743724" y="2878296"/>
            <a:ext cx="360040" cy="216024"/>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3</a:t>
            </a:r>
          </a:p>
        </p:txBody>
      </p:sp>
      <p:sp>
        <p:nvSpPr>
          <p:cNvPr id="11" name="Rectangle: Rounded Corners 10">
            <a:extLst>
              <a:ext uri="{FF2B5EF4-FFF2-40B4-BE49-F238E27FC236}">
                <a16:creationId xmlns:a16="http://schemas.microsoft.com/office/drawing/2014/main" id="{49EFEC08-2A67-A4F2-7AB9-0647A1BF8BE5}"/>
              </a:ext>
            </a:extLst>
          </p:cNvPr>
          <p:cNvSpPr/>
          <p:nvPr/>
        </p:nvSpPr>
        <p:spPr>
          <a:xfrm>
            <a:off x="2838824" y="2886386"/>
            <a:ext cx="360040" cy="216024"/>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2</a:t>
            </a:r>
          </a:p>
        </p:txBody>
      </p:sp>
      <p:sp>
        <p:nvSpPr>
          <p:cNvPr id="12" name="Rectangle: Rounded Corners 11">
            <a:extLst>
              <a:ext uri="{FF2B5EF4-FFF2-40B4-BE49-F238E27FC236}">
                <a16:creationId xmlns:a16="http://schemas.microsoft.com/office/drawing/2014/main" id="{253E431F-8253-6B68-90F3-A35607E5C707}"/>
              </a:ext>
            </a:extLst>
          </p:cNvPr>
          <p:cNvSpPr/>
          <p:nvPr/>
        </p:nvSpPr>
        <p:spPr>
          <a:xfrm>
            <a:off x="3891439" y="2886386"/>
            <a:ext cx="360040" cy="216024"/>
          </a:xfrm>
          <a:prstGeom prst="roundRect">
            <a:avLst/>
          </a:prstGeom>
          <a:solidFill>
            <a:schemeClr val="bg2">
              <a:lumMod val="20000"/>
              <a:lumOff val="80000"/>
            </a:schemeClr>
          </a:solidFill>
          <a:ln w="12700">
            <a:solidFill>
              <a:schemeClr val="accent5"/>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1</a:t>
            </a:r>
          </a:p>
        </p:txBody>
      </p:sp>
      <p:sp>
        <p:nvSpPr>
          <p:cNvPr id="14" name="Rectangle: Rounded Corners 13">
            <a:extLst>
              <a:ext uri="{FF2B5EF4-FFF2-40B4-BE49-F238E27FC236}">
                <a16:creationId xmlns:a16="http://schemas.microsoft.com/office/drawing/2014/main" id="{AB1032C0-4785-60E9-BF70-CEAA83D32B83}"/>
              </a:ext>
            </a:extLst>
          </p:cNvPr>
          <p:cNvSpPr/>
          <p:nvPr/>
        </p:nvSpPr>
        <p:spPr>
          <a:xfrm>
            <a:off x="4413871" y="2878296"/>
            <a:ext cx="489715" cy="216024"/>
          </a:xfrm>
          <a:prstGeom prst="roundRect">
            <a:avLst/>
          </a:prstGeom>
          <a:solidFill>
            <a:schemeClr val="bg2">
              <a:lumMod val="20000"/>
              <a:lumOff val="80000"/>
            </a:schemeClr>
          </a:solidFill>
          <a:ln w="190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highlight>
                  <a:srgbClr val="FFFF00"/>
                </a:highlight>
                <a:latin typeface="Arial" panose="020B0604020202020204" pitchFamily="34" charset="0"/>
                <a:cs typeface="Arial" panose="020B0604020202020204" pitchFamily="34" charset="0"/>
              </a:rPr>
              <a:t>20</a:t>
            </a:r>
          </a:p>
        </p:txBody>
      </p:sp>
      <p:sp>
        <p:nvSpPr>
          <p:cNvPr id="15" name="Rectangle: Rounded Corners 14">
            <a:extLst>
              <a:ext uri="{FF2B5EF4-FFF2-40B4-BE49-F238E27FC236}">
                <a16:creationId xmlns:a16="http://schemas.microsoft.com/office/drawing/2014/main" id="{B10671EB-8ACC-17F6-DD00-1D442F1054C8}"/>
              </a:ext>
            </a:extLst>
          </p:cNvPr>
          <p:cNvSpPr/>
          <p:nvPr/>
        </p:nvSpPr>
        <p:spPr>
          <a:xfrm>
            <a:off x="7608831" y="2888162"/>
            <a:ext cx="360040" cy="216024"/>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2</a:t>
            </a:r>
          </a:p>
        </p:txBody>
      </p:sp>
      <p:sp>
        <p:nvSpPr>
          <p:cNvPr id="16" name="Rectangle: Rounded Corners 15">
            <a:extLst>
              <a:ext uri="{FF2B5EF4-FFF2-40B4-BE49-F238E27FC236}">
                <a16:creationId xmlns:a16="http://schemas.microsoft.com/office/drawing/2014/main" id="{803E3D69-E964-0260-2AEC-B3CC84AA6F08}"/>
              </a:ext>
            </a:extLst>
          </p:cNvPr>
          <p:cNvSpPr/>
          <p:nvPr/>
        </p:nvSpPr>
        <p:spPr>
          <a:xfrm>
            <a:off x="9799923" y="2886386"/>
            <a:ext cx="360040" cy="216024"/>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4</a:t>
            </a:r>
          </a:p>
        </p:txBody>
      </p:sp>
      <p:sp>
        <p:nvSpPr>
          <p:cNvPr id="26" name="Rectangle: Rounded Corners 25">
            <a:extLst>
              <a:ext uri="{FF2B5EF4-FFF2-40B4-BE49-F238E27FC236}">
                <a16:creationId xmlns:a16="http://schemas.microsoft.com/office/drawing/2014/main" id="{B4078EA1-DDC1-39E4-902C-E70B8CAB9751}"/>
              </a:ext>
            </a:extLst>
          </p:cNvPr>
          <p:cNvSpPr/>
          <p:nvPr/>
        </p:nvSpPr>
        <p:spPr>
          <a:xfrm>
            <a:off x="4978411" y="2886386"/>
            <a:ext cx="360040" cy="216024"/>
          </a:xfrm>
          <a:prstGeom prst="roundRect">
            <a:avLst/>
          </a:prstGeom>
          <a:solidFill>
            <a:schemeClr val="bg2">
              <a:lumMod val="20000"/>
              <a:lumOff val="80000"/>
            </a:schemeClr>
          </a:solidFill>
          <a:ln w="12700">
            <a:solidFill>
              <a:schemeClr val="accent5"/>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1</a:t>
            </a:r>
          </a:p>
        </p:txBody>
      </p:sp>
      <p:sp>
        <p:nvSpPr>
          <p:cNvPr id="28" name="Rectangle: Rounded Corners 27">
            <a:extLst>
              <a:ext uri="{FF2B5EF4-FFF2-40B4-BE49-F238E27FC236}">
                <a16:creationId xmlns:a16="http://schemas.microsoft.com/office/drawing/2014/main" id="{AA13E865-8186-2EA0-A4A5-58DE248BA463}"/>
              </a:ext>
            </a:extLst>
          </p:cNvPr>
          <p:cNvSpPr/>
          <p:nvPr/>
        </p:nvSpPr>
        <p:spPr>
          <a:xfrm>
            <a:off x="8645951" y="2886386"/>
            <a:ext cx="489715" cy="216024"/>
          </a:xfrm>
          <a:prstGeom prst="roundRect">
            <a:avLst/>
          </a:prstGeom>
          <a:solidFill>
            <a:schemeClr val="bg2">
              <a:lumMod val="20000"/>
              <a:lumOff val="80000"/>
            </a:schemeClr>
          </a:solidFill>
          <a:ln w="190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highlight>
                  <a:srgbClr val="FFFF00"/>
                </a:highlight>
                <a:latin typeface="Arial" panose="020B0604020202020204" pitchFamily="34" charset="0"/>
                <a:cs typeface="Arial" panose="020B0604020202020204" pitchFamily="34" charset="0"/>
              </a:rPr>
              <a:t>34</a:t>
            </a:r>
          </a:p>
        </p:txBody>
      </p:sp>
      <p:sp>
        <p:nvSpPr>
          <p:cNvPr id="37" name="Rectangle: Rounded Corners 36">
            <a:extLst>
              <a:ext uri="{FF2B5EF4-FFF2-40B4-BE49-F238E27FC236}">
                <a16:creationId xmlns:a16="http://schemas.microsoft.com/office/drawing/2014/main" id="{6A258B72-16AE-D80E-28AD-1AE60B114B13}"/>
              </a:ext>
            </a:extLst>
          </p:cNvPr>
          <p:cNvSpPr/>
          <p:nvPr/>
        </p:nvSpPr>
        <p:spPr>
          <a:xfrm>
            <a:off x="223766" y="2913055"/>
            <a:ext cx="393871" cy="216024"/>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err="1">
                <a:solidFill>
                  <a:schemeClr val="tx1">
                    <a:lumMod val="50000"/>
                  </a:schemeClr>
                </a:solidFill>
                <a:latin typeface="Arial" panose="020B0604020202020204" pitchFamily="34" charset="0"/>
                <a:cs typeface="Arial" panose="020B0604020202020204" pitchFamily="34" charset="0"/>
              </a:rPr>
              <a:t>Wk</a:t>
            </a:r>
            <a:endParaRPr lang="en-US" sz="1000">
              <a:solidFill>
                <a:schemeClr val="tx1">
                  <a:lumMod val="50000"/>
                </a:schemeClr>
              </a:solidFill>
              <a:latin typeface="Arial" panose="020B0604020202020204" pitchFamily="34" charset="0"/>
              <a:cs typeface="Arial" panose="020B0604020202020204" pitchFamily="34" charset="0"/>
            </a:endParaRPr>
          </a:p>
        </p:txBody>
      </p:sp>
      <p:sp>
        <p:nvSpPr>
          <p:cNvPr id="38" name="Rectangle: Rounded Corners 37">
            <a:extLst>
              <a:ext uri="{FF2B5EF4-FFF2-40B4-BE49-F238E27FC236}">
                <a16:creationId xmlns:a16="http://schemas.microsoft.com/office/drawing/2014/main" id="{A1B7CFFA-CC43-DE42-C922-0229D9BF17CC}"/>
              </a:ext>
            </a:extLst>
          </p:cNvPr>
          <p:cNvSpPr/>
          <p:nvPr/>
        </p:nvSpPr>
        <p:spPr>
          <a:xfrm>
            <a:off x="11429172" y="2196767"/>
            <a:ext cx="655527" cy="449628"/>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67 Weeks</a:t>
            </a:r>
          </a:p>
        </p:txBody>
      </p:sp>
      <p:sp>
        <p:nvSpPr>
          <p:cNvPr id="39" name="Rectangle: Rounded Corners 38">
            <a:extLst>
              <a:ext uri="{FF2B5EF4-FFF2-40B4-BE49-F238E27FC236}">
                <a16:creationId xmlns:a16="http://schemas.microsoft.com/office/drawing/2014/main" id="{17C3FE38-DEDA-7A0C-1F41-AD70ADAE518B}"/>
              </a:ext>
            </a:extLst>
          </p:cNvPr>
          <p:cNvSpPr/>
          <p:nvPr/>
        </p:nvSpPr>
        <p:spPr>
          <a:xfrm>
            <a:off x="2555872" y="5070842"/>
            <a:ext cx="430971" cy="207101"/>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6.4</a:t>
            </a:r>
          </a:p>
        </p:txBody>
      </p:sp>
      <p:sp>
        <p:nvSpPr>
          <p:cNvPr id="40" name="Rectangle: Rounded Corners 39">
            <a:extLst>
              <a:ext uri="{FF2B5EF4-FFF2-40B4-BE49-F238E27FC236}">
                <a16:creationId xmlns:a16="http://schemas.microsoft.com/office/drawing/2014/main" id="{6930C1FE-A2FD-3536-A3EC-A2796771751B}"/>
              </a:ext>
            </a:extLst>
          </p:cNvPr>
          <p:cNvSpPr/>
          <p:nvPr/>
        </p:nvSpPr>
        <p:spPr>
          <a:xfrm>
            <a:off x="4567891" y="5068813"/>
            <a:ext cx="430971" cy="216024"/>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8.6</a:t>
            </a:r>
          </a:p>
        </p:txBody>
      </p:sp>
      <p:sp>
        <p:nvSpPr>
          <p:cNvPr id="41" name="Rectangle: Rounded Corners 40">
            <a:extLst>
              <a:ext uri="{FF2B5EF4-FFF2-40B4-BE49-F238E27FC236}">
                <a16:creationId xmlns:a16="http://schemas.microsoft.com/office/drawing/2014/main" id="{CFF5451E-9CF8-7C57-3743-FB7C27FFC0A1}"/>
              </a:ext>
            </a:extLst>
          </p:cNvPr>
          <p:cNvSpPr/>
          <p:nvPr/>
        </p:nvSpPr>
        <p:spPr>
          <a:xfrm>
            <a:off x="6508980" y="5068813"/>
            <a:ext cx="470520" cy="216024"/>
          </a:xfrm>
          <a:prstGeom prst="roundRect">
            <a:avLst/>
          </a:prstGeom>
          <a:solidFill>
            <a:schemeClr val="bg2">
              <a:lumMod val="20000"/>
              <a:lumOff val="80000"/>
            </a:schemeClr>
          </a:solidFill>
          <a:ln w="190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a:solidFill>
                  <a:schemeClr val="tx1">
                    <a:lumMod val="50000"/>
                  </a:schemeClr>
                </a:solidFill>
                <a:latin typeface="Arial" panose="020B0604020202020204" pitchFamily="34" charset="0"/>
                <a:cs typeface="Arial" panose="020B0604020202020204" pitchFamily="34" charset="0"/>
              </a:rPr>
              <a:t>38.6</a:t>
            </a:r>
          </a:p>
        </p:txBody>
      </p:sp>
      <p:sp>
        <p:nvSpPr>
          <p:cNvPr id="42" name="Rectangle: Rounded Corners 41">
            <a:extLst>
              <a:ext uri="{FF2B5EF4-FFF2-40B4-BE49-F238E27FC236}">
                <a16:creationId xmlns:a16="http://schemas.microsoft.com/office/drawing/2014/main" id="{B5A8218D-A2BA-342E-D4A3-D45DACB98B66}"/>
              </a:ext>
            </a:extLst>
          </p:cNvPr>
          <p:cNvSpPr/>
          <p:nvPr/>
        </p:nvSpPr>
        <p:spPr>
          <a:xfrm>
            <a:off x="8657991" y="5068813"/>
            <a:ext cx="470520" cy="216024"/>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5.7</a:t>
            </a:r>
          </a:p>
        </p:txBody>
      </p:sp>
      <p:sp>
        <p:nvSpPr>
          <p:cNvPr id="43" name="Rectangle: Rounded Corners 42">
            <a:extLst>
              <a:ext uri="{FF2B5EF4-FFF2-40B4-BE49-F238E27FC236}">
                <a16:creationId xmlns:a16="http://schemas.microsoft.com/office/drawing/2014/main" id="{BC20C132-8EFF-5153-EDEE-451ED3B369C5}"/>
              </a:ext>
            </a:extLst>
          </p:cNvPr>
          <p:cNvSpPr/>
          <p:nvPr/>
        </p:nvSpPr>
        <p:spPr>
          <a:xfrm>
            <a:off x="10696522" y="5068813"/>
            <a:ext cx="470520" cy="216024"/>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10.7</a:t>
            </a:r>
          </a:p>
        </p:txBody>
      </p:sp>
      <p:sp>
        <p:nvSpPr>
          <p:cNvPr id="45" name="Rectangle: Rounded Corners 44">
            <a:extLst>
              <a:ext uri="{FF2B5EF4-FFF2-40B4-BE49-F238E27FC236}">
                <a16:creationId xmlns:a16="http://schemas.microsoft.com/office/drawing/2014/main" id="{A21BE585-D031-6AEB-1AD1-EF12F28D0C2D}"/>
              </a:ext>
            </a:extLst>
          </p:cNvPr>
          <p:cNvSpPr/>
          <p:nvPr/>
        </p:nvSpPr>
        <p:spPr>
          <a:xfrm>
            <a:off x="11400973" y="4407307"/>
            <a:ext cx="683726" cy="449628"/>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72 Weeks</a:t>
            </a:r>
          </a:p>
        </p:txBody>
      </p:sp>
      <p:sp>
        <p:nvSpPr>
          <p:cNvPr id="46" name="Rectangle: Rounded Corners 45">
            <a:extLst>
              <a:ext uri="{FF2B5EF4-FFF2-40B4-BE49-F238E27FC236}">
                <a16:creationId xmlns:a16="http://schemas.microsoft.com/office/drawing/2014/main" id="{CA6FB0CF-C524-E001-B347-BAB89985639E}"/>
              </a:ext>
            </a:extLst>
          </p:cNvPr>
          <p:cNvSpPr/>
          <p:nvPr/>
        </p:nvSpPr>
        <p:spPr>
          <a:xfrm>
            <a:off x="231665" y="4967306"/>
            <a:ext cx="393871" cy="216024"/>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err="1">
                <a:solidFill>
                  <a:schemeClr val="tx1">
                    <a:lumMod val="50000"/>
                  </a:schemeClr>
                </a:solidFill>
                <a:latin typeface="Arial" panose="020B0604020202020204" pitchFamily="34" charset="0"/>
                <a:cs typeface="Arial" panose="020B0604020202020204" pitchFamily="34" charset="0"/>
              </a:rPr>
              <a:t>Wk</a:t>
            </a:r>
            <a:endParaRPr lang="en-US" sz="1000">
              <a:solidFill>
                <a:schemeClr val="tx1">
                  <a:lumMod val="50000"/>
                </a:schemeClr>
              </a:solidFill>
              <a:latin typeface="Arial" panose="020B0604020202020204" pitchFamily="34" charset="0"/>
              <a:cs typeface="Arial" panose="020B0604020202020204" pitchFamily="34" charset="0"/>
            </a:endParaRPr>
          </a:p>
        </p:txBody>
      </p:sp>
      <p:sp>
        <p:nvSpPr>
          <p:cNvPr id="47" name="Callout: Bent Line 46">
            <a:extLst>
              <a:ext uri="{FF2B5EF4-FFF2-40B4-BE49-F238E27FC236}">
                <a16:creationId xmlns:a16="http://schemas.microsoft.com/office/drawing/2014/main" id="{87BCB969-47F4-5A4C-922E-08590B2AFA9B}"/>
              </a:ext>
            </a:extLst>
          </p:cNvPr>
          <p:cNvSpPr/>
          <p:nvPr/>
        </p:nvSpPr>
        <p:spPr>
          <a:xfrm>
            <a:off x="10216918" y="1309080"/>
            <a:ext cx="914400" cy="612648"/>
          </a:xfrm>
          <a:prstGeom prst="borderCallout2">
            <a:avLst>
              <a:gd name="adj1" fmla="val 55708"/>
              <a:gd name="adj2" fmla="val -5476"/>
              <a:gd name="adj3" fmla="val 123940"/>
              <a:gd name="adj4" fmla="val -109048"/>
              <a:gd name="adj5" fmla="val 217688"/>
              <a:gd name="adj6" fmla="val -14476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3"/>
                </a:solidFill>
              </a:rPr>
              <a:t>Review timeframe required</a:t>
            </a:r>
          </a:p>
        </p:txBody>
      </p:sp>
      <p:sp>
        <p:nvSpPr>
          <p:cNvPr id="44" name="Callout: Bent Line 43">
            <a:extLst>
              <a:ext uri="{FF2B5EF4-FFF2-40B4-BE49-F238E27FC236}">
                <a16:creationId xmlns:a16="http://schemas.microsoft.com/office/drawing/2014/main" id="{110862AB-831C-AB81-D2D4-E82295B7A971}"/>
              </a:ext>
            </a:extLst>
          </p:cNvPr>
          <p:cNvSpPr/>
          <p:nvPr/>
        </p:nvSpPr>
        <p:spPr>
          <a:xfrm>
            <a:off x="6019845" y="1274772"/>
            <a:ext cx="914400" cy="612648"/>
          </a:xfrm>
          <a:prstGeom prst="borderCallout2">
            <a:avLst>
              <a:gd name="adj1" fmla="val 55708"/>
              <a:gd name="adj2" fmla="val -5476"/>
              <a:gd name="adj3" fmla="val 123940"/>
              <a:gd name="adj4" fmla="val -109048"/>
              <a:gd name="adj5" fmla="val 217688"/>
              <a:gd name="adj6" fmla="val -14476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3"/>
                </a:solidFill>
              </a:rPr>
              <a:t>Review timeframe required</a:t>
            </a:r>
          </a:p>
        </p:txBody>
      </p:sp>
      <p:sp>
        <p:nvSpPr>
          <p:cNvPr id="48" name="Callout: Bent Line 47">
            <a:extLst>
              <a:ext uri="{FF2B5EF4-FFF2-40B4-BE49-F238E27FC236}">
                <a16:creationId xmlns:a16="http://schemas.microsoft.com/office/drawing/2014/main" id="{9D9113DD-4A10-E926-E44A-A013E2C04FE8}"/>
              </a:ext>
            </a:extLst>
          </p:cNvPr>
          <p:cNvSpPr/>
          <p:nvPr/>
        </p:nvSpPr>
        <p:spPr>
          <a:xfrm>
            <a:off x="9660486" y="5675769"/>
            <a:ext cx="1506555" cy="612648"/>
          </a:xfrm>
          <a:prstGeom prst="borderCallout2">
            <a:avLst>
              <a:gd name="adj1" fmla="val 45944"/>
              <a:gd name="adj2" fmla="val 105136"/>
              <a:gd name="adj3" fmla="val -54607"/>
              <a:gd name="adj4" fmla="val 121099"/>
              <a:gd name="adj5" fmla="val -119875"/>
              <a:gd name="adj6" fmla="val 10787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3"/>
                </a:solidFill>
              </a:rPr>
              <a:t>When will the next ISONE Cluster kick-off?</a:t>
            </a:r>
          </a:p>
        </p:txBody>
      </p:sp>
    </p:spTree>
    <p:extLst>
      <p:ext uri="{BB962C8B-B14F-4D97-AF65-F5344CB8AC3E}">
        <p14:creationId xmlns:p14="http://schemas.microsoft.com/office/powerpoint/2010/main" val="337779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646B6D-9CCB-4F76-81E3-514C42DD19F3}"/>
              </a:ext>
            </a:extLst>
          </p:cNvPr>
          <p:cNvSpPr>
            <a:spLocks noGrp="1"/>
          </p:cNvSpPr>
          <p:nvPr>
            <p:ph type="body" sz="quarter" idx="45"/>
          </p:nvPr>
        </p:nvSpPr>
        <p:spPr/>
        <p:txBody>
          <a:bodyPr/>
          <a:lstStyle/>
          <a:p>
            <a:endParaRPr lang="en-US"/>
          </a:p>
        </p:txBody>
      </p:sp>
      <p:sp>
        <p:nvSpPr>
          <p:cNvPr id="4" name="Text Placeholder 3">
            <a:extLst>
              <a:ext uri="{FF2B5EF4-FFF2-40B4-BE49-F238E27FC236}">
                <a16:creationId xmlns:a16="http://schemas.microsoft.com/office/drawing/2014/main" id="{D5EFBAD1-EF95-4614-8474-FA7F444126E1}"/>
              </a:ext>
            </a:extLst>
          </p:cNvPr>
          <p:cNvSpPr>
            <a:spLocks noGrp="1"/>
          </p:cNvSpPr>
          <p:nvPr>
            <p:ph type="body" sz="quarter" idx="52"/>
          </p:nvPr>
        </p:nvSpPr>
        <p:spPr/>
        <p:txBody>
          <a:bodyPr/>
          <a:lstStyle/>
          <a:p>
            <a:endParaRPr lang="en-US"/>
          </a:p>
        </p:txBody>
      </p:sp>
      <p:sp>
        <p:nvSpPr>
          <p:cNvPr id="13" name="Text Placeholder 12">
            <a:extLst>
              <a:ext uri="{FF2B5EF4-FFF2-40B4-BE49-F238E27FC236}">
                <a16:creationId xmlns:a16="http://schemas.microsoft.com/office/drawing/2014/main" id="{CBE7F1CA-D6FB-4CD6-A3BE-630B520F0A3F}"/>
              </a:ext>
            </a:extLst>
          </p:cNvPr>
          <p:cNvSpPr>
            <a:spLocks noGrp="1"/>
          </p:cNvSpPr>
          <p:nvPr>
            <p:ph type="body" sz="quarter" idx="14"/>
          </p:nvPr>
        </p:nvSpPr>
        <p:spPr>
          <a:xfrm>
            <a:off x="491118" y="433712"/>
            <a:ext cx="11057456" cy="457056"/>
          </a:xfrm>
        </p:spPr>
        <p:txBody>
          <a:bodyPr/>
          <a:lstStyle/>
          <a:p>
            <a:r>
              <a:rPr lang="en-US">
                <a:solidFill>
                  <a:schemeClr val="tx2"/>
                </a:solidFill>
                <a:latin typeface="+mj-lt"/>
              </a:rPr>
              <a:t>ISO-NE Cluster Study Coordination</a:t>
            </a:r>
          </a:p>
        </p:txBody>
      </p:sp>
      <p:sp>
        <p:nvSpPr>
          <p:cNvPr id="24" name="Rectangle 23">
            <a:extLst>
              <a:ext uri="{FF2B5EF4-FFF2-40B4-BE49-F238E27FC236}">
                <a16:creationId xmlns:a16="http://schemas.microsoft.com/office/drawing/2014/main" id="{795531D4-7A2F-76D9-F1EE-0292544F0E51}"/>
              </a:ext>
            </a:extLst>
          </p:cNvPr>
          <p:cNvSpPr/>
          <p:nvPr/>
        </p:nvSpPr>
        <p:spPr>
          <a:xfrm>
            <a:off x="8686800" y="831855"/>
            <a:ext cx="2861774" cy="569387"/>
          </a:xfrm>
          <a:prstGeom prst="rect">
            <a:avLst/>
          </a:prstGeom>
        </p:spPr>
        <p:txBody>
          <a:bodyPr wrap="square">
            <a:spAutoFit/>
          </a:bodyPr>
          <a:lstStyle/>
          <a:p>
            <a:pPr algn="just"/>
            <a:endParaRPr lang="en-US" sz="1600" b="1" u="sng">
              <a:solidFill>
                <a:srgbClr val="5C881A"/>
              </a:solidFill>
            </a:endParaRPr>
          </a:p>
          <a:p>
            <a:pPr lvl="2"/>
            <a:endParaRPr lang="en-US" sz="1500">
              <a:solidFill>
                <a:schemeClr val="tx2"/>
              </a:solidFill>
            </a:endParaRPr>
          </a:p>
        </p:txBody>
      </p:sp>
      <p:graphicFrame>
        <p:nvGraphicFramePr>
          <p:cNvPr id="17" name="Diagram 16">
            <a:extLst>
              <a:ext uri="{FF2B5EF4-FFF2-40B4-BE49-F238E27FC236}">
                <a16:creationId xmlns:a16="http://schemas.microsoft.com/office/drawing/2014/main" id="{7BCB46CA-BAF2-8EDA-5EBF-86F70457C096}"/>
              </a:ext>
            </a:extLst>
          </p:cNvPr>
          <p:cNvGraphicFramePr/>
          <p:nvPr>
            <p:extLst>
              <p:ext uri="{D42A27DB-BD31-4B8C-83A1-F6EECF244321}">
                <p14:modId xmlns:p14="http://schemas.microsoft.com/office/powerpoint/2010/main" val="3470206349"/>
              </p:ext>
            </p:extLst>
          </p:nvPr>
        </p:nvGraphicFramePr>
        <p:xfrm>
          <a:off x="963632" y="952619"/>
          <a:ext cx="10156950" cy="1061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ectangle: Rounded Corners 17">
            <a:extLst>
              <a:ext uri="{FF2B5EF4-FFF2-40B4-BE49-F238E27FC236}">
                <a16:creationId xmlns:a16="http://schemas.microsoft.com/office/drawing/2014/main" id="{81112694-24D1-084A-F96D-C9BC415EBEC4}"/>
              </a:ext>
            </a:extLst>
          </p:cNvPr>
          <p:cNvSpPr/>
          <p:nvPr/>
        </p:nvSpPr>
        <p:spPr>
          <a:xfrm>
            <a:off x="1736219" y="1691005"/>
            <a:ext cx="360040" cy="216024"/>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15</a:t>
            </a:r>
          </a:p>
        </p:txBody>
      </p:sp>
      <p:sp>
        <p:nvSpPr>
          <p:cNvPr id="19" name="Rectangle: Rounded Corners 18">
            <a:extLst>
              <a:ext uri="{FF2B5EF4-FFF2-40B4-BE49-F238E27FC236}">
                <a16:creationId xmlns:a16="http://schemas.microsoft.com/office/drawing/2014/main" id="{3442DC0B-AF81-E1E9-E470-26FCEA2C2A9C}"/>
              </a:ext>
            </a:extLst>
          </p:cNvPr>
          <p:cNvSpPr/>
          <p:nvPr/>
        </p:nvSpPr>
        <p:spPr>
          <a:xfrm>
            <a:off x="2838824" y="1699095"/>
            <a:ext cx="360040" cy="216024"/>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10</a:t>
            </a:r>
          </a:p>
        </p:txBody>
      </p:sp>
      <p:sp>
        <p:nvSpPr>
          <p:cNvPr id="20" name="Rectangle: Rounded Corners 19">
            <a:extLst>
              <a:ext uri="{FF2B5EF4-FFF2-40B4-BE49-F238E27FC236}">
                <a16:creationId xmlns:a16="http://schemas.microsoft.com/office/drawing/2014/main" id="{55050F83-D203-A3D3-9334-272B974FDBA3}"/>
              </a:ext>
            </a:extLst>
          </p:cNvPr>
          <p:cNvSpPr/>
          <p:nvPr/>
        </p:nvSpPr>
        <p:spPr>
          <a:xfrm>
            <a:off x="3883934" y="1699095"/>
            <a:ext cx="360040" cy="216024"/>
          </a:xfrm>
          <a:prstGeom prst="roundRect">
            <a:avLst/>
          </a:prstGeom>
          <a:solidFill>
            <a:schemeClr val="accent6">
              <a:lumMod val="40000"/>
              <a:lumOff val="60000"/>
            </a:schemeClr>
          </a:solidFill>
          <a:ln w="12700">
            <a:solidFill>
              <a:schemeClr val="accent5"/>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5</a:t>
            </a:r>
          </a:p>
        </p:txBody>
      </p:sp>
      <p:sp>
        <p:nvSpPr>
          <p:cNvPr id="21" name="Rectangle: Rounded Corners 20">
            <a:extLst>
              <a:ext uri="{FF2B5EF4-FFF2-40B4-BE49-F238E27FC236}">
                <a16:creationId xmlns:a16="http://schemas.microsoft.com/office/drawing/2014/main" id="{4B5F7DDB-C5BE-D7BA-3B01-0831FB6D9B6D}"/>
              </a:ext>
            </a:extLst>
          </p:cNvPr>
          <p:cNvSpPr/>
          <p:nvPr/>
        </p:nvSpPr>
        <p:spPr>
          <a:xfrm>
            <a:off x="4406366" y="1691005"/>
            <a:ext cx="489715" cy="216024"/>
          </a:xfrm>
          <a:prstGeom prst="roundRect">
            <a:avLst/>
          </a:prstGeom>
          <a:solidFill>
            <a:schemeClr val="accent6">
              <a:lumMod val="40000"/>
              <a:lumOff val="60000"/>
            </a:schemeClr>
          </a:solidFill>
          <a:ln w="190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tx1">
                  <a:lumMod val="50000"/>
                </a:schemeClr>
              </a:solidFill>
              <a:highlight>
                <a:srgbClr val="FFFF00"/>
              </a:highlight>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147017AB-BC02-BE02-4EEC-FBAD5797F0C0}"/>
              </a:ext>
            </a:extLst>
          </p:cNvPr>
          <p:cNvSpPr/>
          <p:nvPr/>
        </p:nvSpPr>
        <p:spPr>
          <a:xfrm>
            <a:off x="7613201" y="1699095"/>
            <a:ext cx="360040" cy="216024"/>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10</a:t>
            </a:r>
          </a:p>
        </p:txBody>
      </p:sp>
      <p:sp>
        <p:nvSpPr>
          <p:cNvPr id="23" name="Rectangle: Rounded Corners 22">
            <a:extLst>
              <a:ext uri="{FF2B5EF4-FFF2-40B4-BE49-F238E27FC236}">
                <a16:creationId xmlns:a16="http://schemas.microsoft.com/office/drawing/2014/main" id="{FF3203E3-FA62-4DEC-0DAB-60CAAAFD4D34}"/>
              </a:ext>
            </a:extLst>
          </p:cNvPr>
          <p:cNvSpPr/>
          <p:nvPr/>
        </p:nvSpPr>
        <p:spPr>
          <a:xfrm>
            <a:off x="9793367" y="1699095"/>
            <a:ext cx="360040" cy="216024"/>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20</a:t>
            </a:r>
          </a:p>
        </p:txBody>
      </p:sp>
      <p:sp>
        <p:nvSpPr>
          <p:cNvPr id="25" name="TextBox 24">
            <a:extLst>
              <a:ext uri="{FF2B5EF4-FFF2-40B4-BE49-F238E27FC236}">
                <a16:creationId xmlns:a16="http://schemas.microsoft.com/office/drawing/2014/main" id="{C4C61798-D9FF-7BEC-BD03-8E5474F750B9}"/>
              </a:ext>
            </a:extLst>
          </p:cNvPr>
          <p:cNvSpPr txBox="1"/>
          <p:nvPr/>
        </p:nvSpPr>
        <p:spPr>
          <a:xfrm>
            <a:off x="106016" y="1134715"/>
            <a:ext cx="887638" cy="584775"/>
          </a:xfrm>
          <a:prstGeom prst="rect">
            <a:avLst/>
          </a:prstGeom>
          <a:noFill/>
        </p:spPr>
        <p:txBody>
          <a:bodyPr wrap="square" rtlCol="0">
            <a:spAutoFit/>
          </a:bodyPr>
          <a:lstStyle/>
          <a:p>
            <a:r>
              <a:rPr lang="en-US" sz="1600"/>
              <a:t>DG</a:t>
            </a:r>
            <a:br>
              <a:rPr lang="en-US" sz="1600"/>
            </a:br>
            <a:r>
              <a:rPr lang="en-US" sz="1600"/>
              <a:t>Cluster</a:t>
            </a:r>
          </a:p>
        </p:txBody>
      </p:sp>
      <p:sp>
        <p:nvSpPr>
          <p:cNvPr id="3" name="Rectangle: Rounded Corners 2">
            <a:extLst>
              <a:ext uri="{FF2B5EF4-FFF2-40B4-BE49-F238E27FC236}">
                <a16:creationId xmlns:a16="http://schemas.microsoft.com/office/drawing/2014/main" id="{BFC60BCE-AC93-E307-DD8F-D81AFFD25162}"/>
              </a:ext>
            </a:extLst>
          </p:cNvPr>
          <p:cNvSpPr/>
          <p:nvPr/>
        </p:nvSpPr>
        <p:spPr>
          <a:xfrm>
            <a:off x="4970906" y="1699095"/>
            <a:ext cx="360040" cy="216024"/>
          </a:xfrm>
          <a:prstGeom prst="roundRect">
            <a:avLst/>
          </a:prstGeom>
          <a:solidFill>
            <a:schemeClr val="accent6">
              <a:lumMod val="40000"/>
              <a:lumOff val="60000"/>
            </a:schemeClr>
          </a:solidFill>
          <a:ln w="12700">
            <a:solidFill>
              <a:schemeClr val="accent5"/>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5</a:t>
            </a:r>
          </a:p>
        </p:txBody>
      </p:sp>
      <p:sp>
        <p:nvSpPr>
          <p:cNvPr id="7" name="Rectangle: Rounded Corners 6">
            <a:extLst>
              <a:ext uri="{FF2B5EF4-FFF2-40B4-BE49-F238E27FC236}">
                <a16:creationId xmlns:a16="http://schemas.microsoft.com/office/drawing/2014/main" id="{D502FBD1-10C3-1F5E-6666-464B6400B86A}"/>
              </a:ext>
            </a:extLst>
          </p:cNvPr>
          <p:cNvSpPr/>
          <p:nvPr/>
        </p:nvSpPr>
        <p:spPr>
          <a:xfrm>
            <a:off x="225300" y="1746264"/>
            <a:ext cx="393871" cy="216024"/>
          </a:xfrm>
          <a:prstGeom prst="roundRect">
            <a:avLst/>
          </a:prstGeom>
          <a:solidFill>
            <a:schemeClr val="accent6">
              <a:lumMod val="40000"/>
              <a:lumOff val="6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BD</a:t>
            </a:r>
          </a:p>
        </p:txBody>
      </p:sp>
      <p:sp>
        <p:nvSpPr>
          <p:cNvPr id="9" name="Rectangle: Rounded Corners 8">
            <a:extLst>
              <a:ext uri="{FF2B5EF4-FFF2-40B4-BE49-F238E27FC236}">
                <a16:creationId xmlns:a16="http://schemas.microsoft.com/office/drawing/2014/main" id="{8EEFD021-0BBB-F9B5-F5AA-D932208E659E}"/>
              </a:ext>
            </a:extLst>
          </p:cNvPr>
          <p:cNvSpPr/>
          <p:nvPr/>
        </p:nvSpPr>
        <p:spPr>
          <a:xfrm>
            <a:off x="8638446" y="1699095"/>
            <a:ext cx="489715" cy="216024"/>
          </a:xfrm>
          <a:prstGeom prst="roundRect">
            <a:avLst/>
          </a:prstGeom>
          <a:solidFill>
            <a:schemeClr val="accent6">
              <a:lumMod val="40000"/>
              <a:lumOff val="60000"/>
            </a:schemeClr>
          </a:solidFill>
          <a:ln w="190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tx1">
                  <a:lumMod val="50000"/>
                </a:schemeClr>
              </a:solidFill>
              <a:highlight>
                <a:srgbClr val="FFFF00"/>
              </a:highlight>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99B0D8E4-2994-D08B-0F97-CD12FE6789FB}"/>
              </a:ext>
            </a:extLst>
          </p:cNvPr>
          <p:cNvSpPr/>
          <p:nvPr/>
        </p:nvSpPr>
        <p:spPr>
          <a:xfrm>
            <a:off x="1743724" y="1921166"/>
            <a:ext cx="360040" cy="216024"/>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3</a:t>
            </a:r>
          </a:p>
        </p:txBody>
      </p:sp>
      <p:sp>
        <p:nvSpPr>
          <p:cNvPr id="11" name="Rectangle: Rounded Corners 10">
            <a:extLst>
              <a:ext uri="{FF2B5EF4-FFF2-40B4-BE49-F238E27FC236}">
                <a16:creationId xmlns:a16="http://schemas.microsoft.com/office/drawing/2014/main" id="{49EFEC08-2A67-A4F2-7AB9-0647A1BF8BE5}"/>
              </a:ext>
            </a:extLst>
          </p:cNvPr>
          <p:cNvSpPr/>
          <p:nvPr/>
        </p:nvSpPr>
        <p:spPr>
          <a:xfrm>
            <a:off x="2838824" y="1929256"/>
            <a:ext cx="360040" cy="216024"/>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2</a:t>
            </a:r>
          </a:p>
        </p:txBody>
      </p:sp>
      <p:sp>
        <p:nvSpPr>
          <p:cNvPr id="12" name="Rectangle: Rounded Corners 11">
            <a:extLst>
              <a:ext uri="{FF2B5EF4-FFF2-40B4-BE49-F238E27FC236}">
                <a16:creationId xmlns:a16="http://schemas.microsoft.com/office/drawing/2014/main" id="{253E431F-8253-6B68-90F3-A35607E5C707}"/>
              </a:ext>
            </a:extLst>
          </p:cNvPr>
          <p:cNvSpPr/>
          <p:nvPr/>
        </p:nvSpPr>
        <p:spPr>
          <a:xfrm>
            <a:off x="3891439" y="1929256"/>
            <a:ext cx="360040" cy="216024"/>
          </a:xfrm>
          <a:prstGeom prst="roundRect">
            <a:avLst/>
          </a:prstGeom>
          <a:solidFill>
            <a:schemeClr val="bg2">
              <a:lumMod val="20000"/>
              <a:lumOff val="80000"/>
            </a:schemeClr>
          </a:solidFill>
          <a:ln w="12700">
            <a:solidFill>
              <a:schemeClr val="accent5"/>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1</a:t>
            </a:r>
          </a:p>
        </p:txBody>
      </p:sp>
      <p:sp>
        <p:nvSpPr>
          <p:cNvPr id="14" name="Rectangle: Rounded Corners 13">
            <a:extLst>
              <a:ext uri="{FF2B5EF4-FFF2-40B4-BE49-F238E27FC236}">
                <a16:creationId xmlns:a16="http://schemas.microsoft.com/office/drawing/2014/main" id="{AB1032C0-4785-60E9-BF70-CEAA83D32B83}"/>
              </a:ext>
            </a:extLst>
          </p:cNvPr>
          <p:cNvSpPr/>
          <p:nvPr/>
        </p:nvSpPr>
        <p:spPr>
          <a:xfrm>
            <a:off x="4413871" y="1921166"/>
            <a:ext cx="489715" cy="216024"/>
          </a:xfrm>
          <a:prstGeom prst="roundRect">
            <a:avLst/>
          </a:prstGeom>
          <a:solidFill>
            <a:schemeClr val="bg2">
              <a:lumMod val="20000"/>
              <a:lumOff val="80000"/>
            </a:schemeClr>
          </a:solidFill>
          <a:ln w="190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highlight>
                  <a:srgbClr val="FFFF00"/>
                </a:highlight>
                <a:latin typeface="Arial" panose="020B0604020202020204" pitchFamily="34" charset="0"/>
                <a:cs typeface="Arial" panose="020B0604020202020204" pitchFamily="34" charset="0"/>
              </a:rPr>
              <a:t>20</a:t>
            </a:r>
          </a:p>
        </p:txBody>
      </p:sp>
      <p:sp>
        <p:nvSpPr>
          <p:cNvPr id="15" name="Rectangle: Rounded Corners 14">
            <a:extLst>
              <a:ext uri="{FF2B5EF4-FFF2-40B4-BE49-F238E27FC236}">
                <a16:creationId xmlns:a16="http://schemas.microsoft.com/office/drawing/2014/main" id="{B10671EB-8ACC-17F6-DD00-1D442F1054C8}"/>
              </a:ext>
            </a:extLst>
          </p:cNvPr>
          <p:cNvSpPr/>
          <p:nvPr/>
        </p:nvSpPr>
        <p:spPr>
          <a:xfrm>
            <a:off x="7608831" y="1931032"/>
            <a:ext cx="360040" cy="216024"/>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2</a:t>
            </a:r>
          </a:p>
        </p:txBody>
      </p:sp>
      <p:sp>
        <p:nvSpPr>
          <p:cNvPr id="16" name="Rectangle: Rounded Corners 15">
            <a:extLst>
              <a:ext uri="{FF2B5EF4-FFF2-40B4-BE49-F238E27FC236}">
                <a16:creationId xmlns:a16="http://schemas.microsoft.com/office/drawing/2014/main" id="{803E3D69-E964-0260-2AEC-B3CC84AA6F08}"/>
              </a:ext>
            </a:extLst>
          </p:cNvPr>
          <p:cNvSpPr/>
          <p:nvPr/>
        </p:nvSpPr>
        <p:spPr>
          <a:xfrm>
            <a:off x="9799923" y="1929256"/>
            <a:ext cx="360040" cy="216024"/>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4</a:t>
            </a:r>
          </a:p>
        </p:txBody>
      </p:sp>
      <p:sp>
        <p:nvSpPr>
          <p:cNvPr id="26" name="Rectangle: Rounded Corners 25">
            <a:extLst>
              <a:ext uri="{FF2B5EF4-FFF2-40B4-BE49-F238E27FC236}">
                <a16:creationId xmlns:a16="http://schemas.microsoft.com/office/drawing/2014/main" id="{B4078EA1-DDC1-39E4-902C-E70B8CAB9751}"/>
              </a:ext>
            </a:extLst>
          </p:cNvPr>
          <p:cNvSpPr/>
          <p:nvPr/>
        </p:nvSpPr>
        <p:spPr>
          <a:xfrm>
            <a:off x="4978411" y="1929256"/>
            <a:ext cx="360040" cy="216024"/>
          </a:xfrm>
          <a:prstGeom prst="roundRect">
            <a:avLst/>
          </a:prstGeom>
          <a:solidFill>
            <a:schemeClr val="bg2">
              <a:lumMod val="20000"/>
              <a:lumOff val="80000"/>
            </a:schemeClr>
          </a:solidFill>
          <a:ln w="12700">
            <a:solidFill>
              <a:schemeClr val="accent5"/>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1</a:t>
            </a:r>
          </a:p>
        </p:txBody>
      </p:sp>
      <p:sp>
        <p:nvSpPr>
          <p:cNvPr id="28" name="Rectangle: Rounded Corners 27">
            <a:extLst>
              <a:ext uri="{FF2B5EF4-FFF2-40B4-BE49-F238E27FC236}">
                <a16:creationId xmlns:a16="http://schemas.microsoft.com/office/drawing/2014/main" id="{AA13E865-8186-2EA0-A4A5-58DE248BA463}"/>
              </a:ext>
            </a:extLst>
          </p:cNvPr>
          <p:cNvSpPr/>
          <p:nvPr/>
        </p:nvSpPr>
        <p:spPr>
          <a:xfrm>
            <a:off x="8645951" y="1929256"/>
            <a:ext cx="489715" cy="216024"/>
          </a:xfrm>
          <a:prstGeom prst="roundRect">
            <a:avLst/>
          </a:prstGeom>
          <a:solidFill>
            <a:schemeClr val="bg2">
              <a:lumMod val="20000"/>
              <a:lumOff val="80000"/>
            </a:schemeClr>
          </a:solidFill>
          <a:ln w="190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highlight>
                  <a:srgbClr val="FFFF00"/>
                </a:highlight>
                <a:latin typeface="Arial" panose="020B0604020202020204" pitchFamily="34" charset="0"/>
                <a:cs typeface="Arial" panose="020B0604020202020204" pitchFamily="34" charset="0"/>
              </a:rPr>
              <a:t>34</a:t>
            </a:r>
          </a:p>
        </p:txBody>
      </p:sp>
      <p:sp>
        <p:nvSpPr>
          <p:cNvPr id="37" name="Rectangle: Rounded Corners 36">
            <a:extLst>
              <a:ext uri="{FF2B5EF4-FFF2-40B4-BE49-F238E27FC236}">
                <a16:creationId xmlns:a16="http://schemas.microsoft.com/office/drawing/2014/main" id="{6A258B72-16AE-D80E-28AD-1AE60B114B13}"/>
              </a:ext>
            </a:extLst>
          </p:cNvPr>
          <p:cNvSpPr/>
          <p:nvPr/>
        </p:nvSpPr>
        <p:spPr>
          <a:xfrm>
            <a:off x="223766" y="1955925"/>
            <a:ext cx="393871" cy="216024"/>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err="1">
                <a:solidFill>
                  <a:schemeClr val="tx1">
                    <a:lumMod val="50000"/>
                  </a:schemeClr>
                </a:solidFill>
                <a:latin typeface="Arial" panose="020B0604020202020204" pitchFamily="34" charset="0"/>
                <a:cs typeface="Arial" panose="020B0604020202020204" pitchFamily="34" charset="0"/>
              </a:rPr>
              <a:t>Wk</a:t>
            </a:r>
            <a:endParaRPr lang="en-US" sz="1000">
              <a:solidFill>
                <a:schemeClr val="tx1">
                  <a:lumMod val="50000"/>
                </a:schemeClr>
              </a:solidFill>
              <a:latin typeface="Arial" panose="020B0604020202020204" pitchFamily="34" charset="0"/>
              <a:cs typeface="Arial" panose="020B0604020202020204" pitchFamily="34" charset="0"/>
            </a:endParaRPr>
          </a:p>
        </p:txBody>
      </p:sp>
      <p:sp>
        <p:nvSpPr>
          <p:cNvPr id="38" name="Rectangle: Rounded Corners 37">
            <a:extLst>
              <a:ext uri="{FF2B5EF4-FFF2-40B4-BE49-F238E27FC236}">
                <a16:creationId xmlns:a16="http://schemas.microsoft.com/office/drawing/2014/main" id="{A1B7CFFA-CC43-DE42-C922-0229D9BF17CC}"/>
              </a:ext>
            </a:extLst>
          </p:cNvPr>
          <p:cNvSpPr/>
          <p:nvPr/>
        </p:nvSpPr>
        <p:spPr>
          <a:xfrm>
            <a:off x="11429172" y="1239637"/>
            <a:ext cx="655527" cy="449628"/>
          </a:xfrm>
          <a:prstGeom prst="roundRect">
            <a:avLst/>
          </a:prstGeom>
          <a:solidFill>
            <a:schemeClr val="bg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tx1">
                    <a:lumMod val="50000"/>
                  </a:schemeClr>
                </a:solidFill>
                <a:latin typeface="Arial" panose="020B0604020202020204" pitchFamily="34" charset="0"/>
                <a:cs typeface="Arial" panose="020B0604020202020204" pitchFamily="34" charset="0"/>
              </a:rPr>
              <a:t>67 Weeks</a:t>
            </a:r>
          </a:p>
        </p:txBody>
      </p:sp>
      <p:pic>
        <p:nvPicPr>
          <p:cNvPr id="49" name="Picture 48">
            <a:extLst>
              <a:ext uri="{FF2B5EF4-FFF2-40B4-BE49-F238E27FC236}">
                <a16:creationId xmlns:a16="http://schemas.microsoft.com/office/drawing/2014/main" id="{14DAEEB7-A98E-7042-239D-878379B84BCD}"/>
              </a:ext>
            </a:extLst>
          </p:cNvPr>
          <p:cNvPicPr>
            <a:picLocks noChangeAspect="1"/>
          </p:cNvPicPr>
          <p:nvPr/>
        </p:nvPicPr>
        <p:blipFill>
          <a:blip r:embed="rId7"/>
          <a:stretch>
            <a:fillRect/>
          </a:stretch>
        </p:blipFill>
        <p:spPr>
          <a:xfrm>
            <a:off x="58259" y="3580466"/>
            <a:ext cx="8001000" cy="3067050"/>
          </a:xfrm>
          <a:prstGeom prst="rect">
            <a:avLst/>
          </a:prstGeom>
        </p:spPr>
      </p:pic>
      <p:cxnSp>
        <p:nvCxnSpPr>
          <p:cNvPr id="51" name="Straight Arrow Connector 50">
            <a:extLst>
              <a:ext uri="{FF2B5EF4-FFF2-40B4-BE49-F238E27FC236}">
                <a16:creationId xmlns:a16="http://schemas.microsoft.com/office/drawing/2014/main" id="{6E51FE2B-DB09-0B3D-C393-3F65E8310955}"/>
              </a:ext>
            </a:extLst>
          </p:cNvPr>
          <p:cNvCxnSpPr/>
          <p:nvPr/>
        </p:nvCxnSpPr>
        <p:spPr>
          <a:xfrm>
            <a:off x="804866" y="3429000"/>
            <a:ext cx="0" cy="1578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F8FCFF0-2FBB-6D2B-9079-1DEE5043BBD9}"/>
              </a:ext>
            </a:extLst>
          </p:cNvPr>
          <p:cNvSpPr txBox="1"/>
          <p:nvPr/>
        </p:nvSpPr>
        <p:spPr>
          <a:xfrm>
            <a:off x="1393413" y="4082585"/>
            <a:ext cx="614331" cy="795399"/>
          </a:xfrm>
          <a:prstGeom prst="rect">
            <a:avLst/>
          </a:prstGeom>
          <a:solidFill>
            <a:schemeClr val="accent1"/>
          </a:solidFill>
          <a:ln w="3175">
            <a:miter lim="400000"/>
          </a:ln>
          <a:extLst>
            <a:ext uri="{C572A759-6A51-4108-AA02-DFA0A04FC94B}">
              <ma14:wrappingTextBoxFlag xmlns="" xmlns:ma14="http://schemas.microsoft.com/office/mac/drawingml/2011/main" val="1"/>
            </a:ext>
          </a:extLst>
        </p:spPr>
        <p:txBody>
          <a:bodyPr wrap="square" lIns="0" tIns="45709" rIns="0" bIns="45709" rtlCol="0" anchor="t" anchorCtr="0">
            <a:noAutofit/>
          </a:bodyPr>
          <a:lstStyle/>
          <a:p>
            <a:pPr algn="ctr">
              <a:lnSpc>
                <a:spcPct val="90000"/>
              </a:lnSpc>
            </a:pPr>
            <a:r>
              <a:rPr lang="en-US" sz="900" b="1" kern="0">
                <a:solidFill>
                  <a:schemeClr val="bg1"/>
                </a:solidFill>
              </a:rPr>
              <a:t>10/11/2024</a:t>
            </a:r>
            <a:br>
              <a:rPr lang="en-US" sz="900" b="1" kern="0">
                <a:solidFill>
                  <a:schemeClr val="bg1"/>
                </a:solidFill>
              </a:rPr>
            </a:br>
            <a:r>
              <a:rPr lang="en-US" sz="900" kern="0">
                <a:solidFill>
                  <a:schemeClr val="bg1"/>
                </a:solidFill>
              </a:rPr>
              <a:t>Deadline for CMP ASO models for studies wrapping up</a:t>
            </a:r>
            <a:endParaRPr lang="en-US" sz="900" b="0" kern="0">
              <a:solidFill>
                <a:schemeClr val="bg1"/>
              </a:solidFill>
            </a:endParaRPr>
          </a:p>
        </p:txBody>
      </p:sp>
      <p:sp>
        <p:nvSpPr>
          <p:cNvPr id="53" name="TextBox 52">
            <a:extLst>
              <a:ext uri="{FF2B5EF4-FFF2-40B4-BE49-F238E27FC236}">
                <a16:creationId xmlns:a16="http://schemas.microsoft.com/office/drawing/2014/main" id="{3C141A64-9AA4-5EC5-9F15-0592AD876764}"/>
              </a:ext>
            </a:extLst>
          </p:cNvPr>
          <p:cNvSpPr txBox="1"/>
          <p:nvPr/>
        </p:nvSpPr>
        <p:spPr>
          <a:xfrm>
            <a:off x="10133" y="3211692"/>
            <a:ext cx="807577" cy="870893"/>
          </a:xfrm>
          <a:prstGeom prst="rect">
            <a:avLst/>
          </a:prstGeom>
          <a:solidFill>
            <a:schemeClr val="accent1"/>
          </a:solidFill>
          <a:ln w="3175">
            <a:miter lim="400000"/>
          </a:ln>
          <a:extLst>
            <a:ext uri="{C572A759-6A51-4108-AA02-DFA0A04FC94B}">
              <ma14:wrappingTextBoxFlag xmlns="" xmlns:ma14="http://schemas.microsoft.com/office/mac/drawingml/2011/main" val="1"/>
            </a:ext>
          </a:extLst>
        </p:spPr>
        <p:txBody>
          <a:bodyPr wrap="square" lIns="0" tIns="45709" rIns="0" bIns="45709" rtlCol="0" anchor="t" anchorCtr="0">
            <a:noAutofit/>
          </a:bodyPr>
          <a:lstStyle/>
          <a:p>
            <a:pPr algn="ctr">
              <a:lnSpc>
                <a:spcPct val="90000"/>
              </a:lnSpc>
            </a:pPr>
            <a:r>
              <a:rPr lang="en-US" sz="900" b="1" kern="0">
                <a:solidFill>
                  <a:schemeClr val="bg1"/>
                </a:solidFill>
              </a:rPr>
              <a:t>8/30/2024</a:t>
            </a:r>
            <a:br>
              <a:rPr lang="en-US" sz="900" b="1" kern="0">
                <a:solidFill>
                  <a:schemeClr val="bg1"/>
                </a:solidFill>
              </a:rPr>
            </a:br>
            <a:br>
              <a:rPr lang="en-US" sz="900" kern="0">
                <a:solidFill>
                  <a:schemeClr val="bg1"/>
                </a:solidFill>
              </a:rPr>
            </a:br>
            <a:r>
              <a:rPr lang="en-US" sz="900" kern="0">
                <a:solidFill>
                  <a:schemeClr val="bg1"/>
                </a:solidFill>
              </a:rPr>
              <a:t>CMP submits Level 4 projects for ISONE determination</a:t>
            </a:r>
            <a:endParaRPr lang="en-US" sz="900" b="0" kern="0">
              <a:solidFill>
                <a:schemeClr val="bg1"/>
              </a:solidFill>
            </a:endParaRPr>
          </a:p>
        </p:txBody>
      </p:sp>
      <p:cxnSp>
        <p:nvCxnSpPr>
          <p:cNvPr id="56" name="Straight Arrow Connector 55">
            <a:extLst>
              <a:ext uri="{FF2B5EF4-FFF2-40B4-BE49-F238E27FC236}">
                <a16:creationId xmlns:a16="http://schemas.microsoft.com/office/drawing/2014/main" id="{929C6F7E-F71D-12DD-1509-966933A287D0}"/>
              </a:ext>
            </a:extLst>
          </p:cNvPr>
          <p:cNvCxnSpPr>
            <a:cxnSpLocks/>
          </p:cNvCxnSpPr>
          <p:nvPr/>
        </p:nvCxnSpPr>
        <p:spPr>
          <a:xfrm>
            <a:off x="987321" y="2522177"/>
            <a:ext cx="17092" cy="2485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FC1C2FEF-9C47-1772-6939-A759B9906C99}"/>
              </a:ext>
            </a:extLst>
          </p:cNvPr>
          <p:cNvSpPr txBox="1"/>
          <p:nvPr/>
        </p:nvSpPr>
        <p:spPr>
          <a:xfrm>
            <a:off x="188290" y="2324178"/>
            <a:ext cx="807577" cy="870893"/>
          </a:xfrm>
          <a:prstGeom prst="rect">
            <a:avLst/>
          </a:prstGeom>
          <a:solidFill>
            <a:schemeClr val="accent1"/>
          </a:solidFill>
          <a:ln w="3175">
            <a:miter lim="400000"/>
          </a:ln>
          <a:extLst>
            <a:ext uri="{C572A759-6A51-4108-AA02-DFA0A04FC94B}">
              <ma14:wrappingTextBoxFlag xmlns="" xmlns:ma14="http://schemas.microsoft.com/office/mac/drawingml/2011/main" val="1"/>
            </a:ext>
          </a:extLst>
        </p:spPr>
        <p:txBody>
          <a:bodyPr wrap="square" lIns="0" tIns="45709" rIns="0" bIns="45709" rtlCol="0" anchor="t" anchorCtr="0">
            <a:noAutofit/>
          </a:bodyPr>
          <a:lstStyle/>
          <a:p>
            <a:pPr algn="ctr">
              <a:lnSpc>
                <a:spcPct val="90000"/>
              </a:lnSpc>
            </a:pPr>
            <a:r>
              <a:rPr lang="en-US" sz="900" b="1" kern="0">
                <a:solidFill>
                  <a:schemeClr val="bg1"/>
                </a:solidFill>
              </a:rPr>
              <a:t>9/16/2024</a:t>
            </a:r>
            <a:br>
              <a:rPr lang="en-US" sz="900" b="1" kern="0">
                <a:solidFill>
                  <a:schemeClr val="bg1"/>
                </a:solidFill>
              </a:rPr>
            </a:br>
            <a:endParaRPr lang="en-US" sz="900" kern="0">
              <a:solidFill>
                <a:schemeClr val="bg1"/>
              </a:solidFill>
            </a:endParaRPr>
          </a:p>
          <a:p>
            <a:pPr algn="ctr">
              <a:lnSpc>
                <a:spcPct val="90000"/>
              </a:lnSpc>
            </a:pPr>
            <a:r>
              <a:rPr lang="en-US" sz="900" kern="0">
                <a:solidFill>
                  <a:schemeClr val="bg1"/>
                </a:solidFill>
              </a:rPr>
              <a:t>Anticipate ISONE determinations</a:t>
            </a:r>
            <a:endParaRPr lang="en-US" sz="900" b="0" kern="0">
              <a:solidFill>
                <a:schemeClr val="bg1"/>
              </a:solidFill>
            </a:endParaRPr>
          </a:p>
        </p:txBody>
      </p:sp>
      <p:sp>
        <p:nvSpPr>
          <p:cNvPr id="60" name="TextBox 59">
            <a:extLst>
              <a:ext uri="{FF2B5EF4-FFF2-40B4-BE49-F238E27FC236}">
                <a16:creationId xmlns:a16="http://schemas.microsoft.com/office/drawing/2014/main" id="{0D036C3E-7994-4228-C3A3-B634AE6C2D48}"/>
              </a:ext>
            </a:extLst>
          </p:cNvPr>
          <p:cNvSpPr txBox="1"/>
          <p:nvPr/>
        </p:nvSpPr>
        <p:spPr>
          <a:xfrm>
            <a:off x="1016421" y="2662967"/>
            <a:ext cx="807577" cy="870893"/>
          </a:xfrm>
          <a:prstGeom prst="rect">
            <a:avLst/>
          </a:prstGeom>
          <a:solidFill>
            <a:schemeClr val="accent1"/>
          </a:solidFill>
          <a:ln w="3175">
            <a:miter lim="400000"/>
          </a:ln>
          <a:extLst>
            <a:ext uri="{C572A759-6A51-4108-AA02-DFA0A04FC94B}">
              <ma14:wrappingTextBoxFlag xmlns="" xmlns:ma14="http://schemas.microsoft.com/office/mac/drawingml/2011/main" val="1"/>
            </a:ext>
          </a:extLst>
        </p:spPr>
        <p:txBody>
          <a:bodyPr wrap="square" lIns="0" tIns="45709" rIns="0" bIns="45709" rtlCol="0" anchor="t" anchorCtr="0">
            <a:noAutofit/>
          </a:bodyPr>
          <a:lstStyle/>
          <a:p>
            <a:pPr algn="ctr">
              <a:lnSpc>
                <a:spcPct val="90000"/>
              </a:lnSpc>
            </a:pPr>
            <a:r>
              <a:rPr lang="en-US" sz="900" b="1" kern="0">
                <a:solidFill>
                  <a:schemeClr val="bg1"/>
                </a:solidFill>
              </a:rPr>
              <a:t>9/23/2024</a:t>
            </a:r>
            <a:br>
              <a:rPr lang="en-US" sz="900" b="1" kern="0">
                <a:solidFill>
                  <a:schemeClr val="bg1"/>
                </a:solidFill>
              </a:rPr>
            </a:br>
            <a:endParaRPr lang="en-US" sz="900" kern="0">
              <a:solidFill>
                <a:schemeClr val="bg1"/>
              </a:solidFill>
            </a:endParaRPr>
          </a:p>
          <a:p>
            <a:pPr algn="ctr">
              <a:lnSpc>
                <a:spcPct val="90000"/>
              </a:lnSpc>
            </a:pPr>
            <a:r>
              <a:rPr lang="en-US" sz="900" kern="0">
                <a:solidFill>
                  <a:schemeClr val="bg1"/>
                </a:solidFill>
              </a:rPr>
              <a:t>Issue CMP cluster study agreements &amp; study invoices</a:t>
            </a:r>
            <a:endParaRPr lang="en-US" sz="900" b="0" kern="0">
              <a:solidFill>
                <a:schemeClr val="bg1"/>
              </a:solidFill>
            </a:endParaRPr>
          </a:p>
        </p:txBody>
      </p:sp>
      <p:cxnSp>
        <p:nvCxnSpPr>
          <p:cNvPr id="61" name="Straight Arrow Connector 60">
            <a:extLst>
              <a:ext uri="{FF2B5EF4-FFF2-40B4-BE49-F238E27FC236}">
                <a16:creationId xmlns:a16="http://schemas.microsoft.com/office/drawing/2014/main" id="{28951882-DB01-0CBC-E4E0-55872968A4DD}"/>
              </a:ext>
            </a:extLst>
          </p:cNvPr>
          <p:cNvCxnSpPr>
            <a:cxnSpLocks/>
          </p:cNvCxnSpPr>
          <p:nvPr/>
        </p:nvCxnSpPr>
        <p:spPr>
          <a:xfrm>
            <a:off x="1365686" y="3211692"/>
            <a:ext cx="0" cy="1804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680BF019-8342-0AFB-380C-7F26528221CD}"/>
              </a:ext>
            </a:extLst>
          </p:cNvPr>
          <p:cNvSpPr txBox="1"/>
          <p:nvPr/>
        </p:nvSpPr>
        <p:spPr>
          <a:xfrm>
            <a:off x="1305312" y="2154315"/>
            <a:ext cx="807577" cy="479088"/>
          </a:xfrm>
          <a:prstGeom prst="rect">
            <a:avLst/>
          </a:prstGeom>
          <a:solidFill>
            <a:schemeClr val="accent1"/>
          </a:solidFill>
          <a:ln w="3175">
            <a:miter lim="400000"/>
          </a:ln>
          <a:extLst>
            <a:ext uri="{C572A759-6A51-4108-AA02-DFA0A04FC94B}">
              <ma14:wrappingTextBoxFlag xmlns="" xmlns:ma14="http://schemas.microsoft.com/office/mac/drawingml/2011/main" val="1"/>
            </a:ext>
          </a:extLst>
        </p:spPr>
        <p:txBody>
          <a:bodyPr wrap="square" lIns="0" tIns="45709" rIns="0" bIns="45709" rtlCol="0" anchor="t" anchorCtr="0">
            <a:noAutofit/>
          </a:bodyPr>
          <a:lstStyle/>
          <a:p>
            <a:pPr algn="ctr">
              <a:lnSpc>
                <a:spcPct val="90000"/>
              </a:lnSpc>
            </a:pPr>
            <a:r>
              <a:rPr lang="en-US" sz="900" b="1" kern="0">
                <a:solidFill>
                  <a:schemeClr val="bg1"/>
                </a:solidFill>
              </a:rPr>
              <a:t>10/10/2024</a:t>
            </a:r>
            <a:br>
              <a:rPr lang="en-US" sz="900" b="1" kern="0">
                <a:solidFill>
                  <a:schemeClr val="bg1"/>
                </a:solidFill>
              </a:rPr>
            </a:br>
            <a:r>
              <a:rPr lang="en-US" sz="900" kern="0">
                <a:solidFill>
                  <a:schemeClr val="bg1"/>
                </a:solidFill>
              </a:rPr>
              <a:t>CMP Cluster Study kick-off</a:t>
            </a:r>
            <a:endParaRPr lang="en-US" sz="900" b="0" kern="0">
              <a:solidFill>
                <a:schemeClr val="bg1"/>
              </a:solidFill>
            </a:endParaRPr>
          </a:p>
        </p:txBody>
      </p:sp>
      <p:cxnSp>
        <p:nvCxnSpPr>
          <p:cNvPr id="66" name="Straight Arrow Connector 65">
            <a:extLst>
              <a:ext uri="{FF2B5EF4-FFF2-40B4-BE49-F238E27FC236}">
                <a16:creationId xmlns:a16="http://schemas.microsoft.com/office/drawing/2014/main" id="{C8C63F54-BFD6-83B6-E655-19A058F7AEF6}"/>
              </a:ext>
            </a:extLst>
          </p:cNvPr>
          <p:cNvCxnSpPr>
            <a:cxnSpLocks/>
          </p:cNvCxnSpPr>
          <p:nvPr/>
        </p:nvCxnSpPr>
        <p:spPr>
          <a:xfrm>
            <a:off x="1570231" y="2522177"/>
            <a:ext cx="0" cy="2477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Left Brace 67">
            <a:extLst>
              <a:ext uri="{FF2B5EF4-FFF2-40B4-BE49-F238E27FC236}">
                <a16:creationId xmlns:a16="http://schemas.microsoft.com/office/drawing/2014/main" id="{BFD488AE-3E0B-112D-70E8-53C93D1F8FDB}"/>
              </a:ext>
            </a:extLst>
          </p:cNvPr>
          <p:cNvSpPr/>
          <p:nvPr/>
        </p:nvSpPr>
        <p:spPr>
          <a:xfrm rot="5400000">
            <a:off x="2921093" y="2325817"/>
            <a:ext cx="255892" cy="26043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TextBox 68">
            <a:extLst>
              <a:ext uri="{FF2B5EF4-FFF2-40B4-BE49-F238E27FC236}">
                <a16:creationId xmlns:a16="http://schemas.microsoft.com/office/drawing/2014/main" id="{B03B560C-2AC9-F6F6-8646-82176D1DAB36}"/>
              </a:ext>
            </a:extLst>
          </p:cNvPr>
          <p:cNvSpPr txBox="1"/>
          <p:nvPr/>
        </p:nvSpPr>
        <p:spPr>
          <a:xfrm>
            <a:off x="2062625" y="2973408"/>
            <a:ext cx="2203288" cy="479088"/>
          </a:xfrm>
          <a:prstGeom prst="rect">
            <a:avLst/>
          </a:prstGeom>
          <a:noFill/>
          <a:ln w="3175">
            <a:miter lim="400000"/>
          </a:ln>
          <a:extLst>
            <a:ext uri="{C572A759-6A51-4108-AA02-DFA0A04FC94B}">
              <ma14:wrappingTextBoxFlag xmlns="" xmlns:ma14="http://schemas.microsoft.com/office/mac/drawingml/2011/main" val="1"/>
            </a:ext>
          </a:extLst>
        </p:spPr>
        <p:txBody>
          <a:bodyPr wrap="square" lIns="0" tIns="45709" rIns="0" bIns="45709" rtlCol="0" anchor="t" anchorCtr="0">
            <a:noAutofit/>
          </a:bodyPr>
          <a:lstStyle/>
          <a:p>
            <a:pPr algn="ctr">
              <a:lnSpc>
                <a:spcPct val="90000"/>
              </a:lnSpc>
            </a:pPr>
            <a:r>
              <a:rPr lang="en-US" sz="900" b="1" kern="0">
                <a:solidFill>
                  <a:schemeClr val="accent1"/>
                </a:solidFill>
              </a:rPr>
              <a:t>10/10/2024 – 2/27/2025</a:t>
            </a:r>
            <a:br>
              <a:rPr lang="en-US" sz="900" b="1" kern="0">
                <a:solidFill>
                  <a:schemeClr val="accent1"/>
                </a:solidFill>
              </a:rPr>
            </a:br>
            <a:r>
              <a:rPr lang="en-US" sz="900" kern="0">
                <a:solidFill>
                  <a:schemeClr val="accent1"/>
                </a:solidFill>
              </a:rPr>
              <a:t>140d for Phase 1, including ASO scoping with ISONE &amp; PSCAD model testing</a:t>
            </a:r>
            <a:endParaRPr lang="en-US" sz="900" b="0" kern="0">
              <a:solidFill>
                <a:schemeClr val="accent1"/>
              </a:solidFill>
            </a:endParaRPr>
          </a:p>
        </p:txBody>
      </p:sp>
      <p:pic>
        <p:nvPicPr>
          <p:cNvPr id="70" name="Picture 69">
            <a:extLst>
              <a:ext uri="{FF2B5EF4-FFF2-40B4-BE49-F238E27FC236}">
                <a16:creationId xmlns:a16="http://schemas.microsoft.com/office/drawing/2014/main" id="{C79C1DD2-35E1-614D-D742-BAB8F50F13A1}"/>
              </a:ext>
            </a:extLst>
          </p:cNvPr>
          <p:cNvPicPr>
            <a:picLocks noChangeAspect="1"/>
          </p:cNvPicPr>
          <p:nvPr/>
        </p:nvPicPr>
        <p:blipFill rotWithShape="1">
          <a:blip r:embed="rId8"/>
          <a:srcRect l="2026" t="8879" r="41471"/>
          <a:stretch/>
        </p:blipFill>
        <p:spPr>
          <a:xfrm>
            <a:off x="7817604" y="3627977"/>
            <a:ext cx="4364263" cy="2883055"/>
          </a:xfrm>
          <a:prstGeom prst="rect">
            <a:avLst/>
          </a:prstGeom>
        </p:spPr>
      </p:pic>
      <p:sp>
        <p:nvSpPr>
          <p:cNvPr id="71" name="TextBox 70">
            <a:extLst>
              <a:ext uri="{FF2B5EF4-FFF2-40B4-BE49-F238E27FC236}">
                <a16:creationId xmlns:a16="http://schemas.microsoft.com/office/drawing/2014/main" id="{445B2E5A-B011-5AA5-E24E-E9644BCD0D5C}"/>
              </a:ext>
            </a:extLst>
          </p:cNvPr>
          <p:cNvSpPr txBox="1"/>
          <p:nvPr/>
        </p:nvSpPr>
        <p:spPr>
          <a:xfrm>
            <a:off x="3198864" y="2479628"/>
            <a:ext cx="2203288" cy="479088"/>
          </a:xfrm>
          <a:prstGeom prst="rect">
            <a:avLst/>
          </a:prstGeom>
          <a:noFill/>
          <a:ln w="3175">
            <a:miter lim="400000"/>
          </a:ln>
          <a:extLst>
            <a:ext uri="{C572A759-6A51-4108-AA02-DFA0A04FC94B}">
              <ma14:wrappingTextBoxFlag xmlns="" xmlns:ma14="http://schemas.microsoft.com/office/mac/drawingml/2011/main" val="1"/>
            </a:ext>
          </a:extLst>
        </p:spPr>
        <p:txBody>
          <a:bodyPr wrap="square" lIns="0" tIns="45709" rIns="0" bIns="45709" rtlCol="0" anchor="t" anchorCtr="0">
            <a:noAutofit/>
          </a:bodyPr>
          <a:lstStyle/>
          <a:p>
            <a:pPr algn="ctr">
              <a:lnSpc>
                <a:spcPct val="90000"/>
              </a:lnSpc>
            </a:pPr>
            <a:r>
              <a:rPr lang="en-US" sz="900" b="1" kern="0">
                <a:solidFill>
                  <a:schemeClr val="accent1"/>
                </a:solidFill>
              </a:rPr>
              <a:t>3/6/2025</a:t>
            </a:r>
            <a:br>
              <a:rPr lang="en-US" sz="900" b="1" kern="0">
                <a:solidFill>
                  <a:schemeClr val="accent1"/>
                </a:solidFill>
              </a:rPr>
            </a:br>
            <a:r>
              <a:rPr lang="en-US" sz="900" kern="0">
                <a:solidFill>
                  <a:schemeClr val="accent1"/>
                </a:solidFill>
              </a:rPr>
              <a:t>Issue Report</a:t>
            </a:r>
            <a:br>
              <a:rPr lang="en-US" sz="900" kern="0">
                <a:solidFill>
                  <a:schemeClr val="accent1"/>
                </a:solidFill>
              </a:rPr>
            </a:br>
            <a:r>
              <a:rPr lang="en-US" sz="900" kern="0">
                <a:solidFill>
                  <a:schemeClr val="accent1"/>
                </a:solidFill>
              </a:rPr>
              <a:t>Phase 2 Agreement &amp; Invoice</a:t>
            </a:r>
            <a:endParaRPr lang="en-US" sz="900" b="0" kern="0">
              <a:solidFill>
                <a:schemeClr val="accent1"/>
              </a:solidFill>
            </a:endParaRPr>
          </a:p>
        </p:txBody>
      </p:sp>
      <p:sp>
        <p:nvSpPr>
          <p:cNvPr id="72" name="TextBox 71">
            <a:extLst>
              <a:ext uri="{FF2B5EF4-FFF2-40B4-BE49-F238E27FC236}">
                <a16:creationId xmlns:a16="http://schemas.microsoft.com/office/drawing/2014/main" id="{3EA0FF31-7B99-F12E-32A2-4CC12661AAC5}"/>
              </a:ext>
            </a:extLst>
          </p:cNvPr>
          <p:cNvSpPr txBox="1"/>
          <p:nvPr/>
        </p:nvSpPr>
        <p:spPr>
          <a:xfrm>
            <a:off x="3963541" y="3065695"/>
            <a:ext cx="2203288" cy="479088"/>
          </a:xfrm>
          <a:prstGeom prst="rect">
            <a:avLst/>
          </a:prstGeom>
          <a:noFill/>
          <a:ln w="3175">
            <a:miter lim="400000"/>
          </a:ln>
          <a:extLst>
            <a:ext uri="{C572A759-6A51-4108-AA02-DFA0A04FC94B}">
              <ma14:wrappingTextBoxFlag xmlns="" xmlns:ma14="http://schemas.microsoft.com/office/mac/drawingml/2011/main" val="1"/>
            </a:ext>
          </a:extLst>
        </p:spPr>
        <p:txBody>
          <a:bodyPr wrap="square" lIns="0" tIns="45709" rIns="0" bIns="45709" rtlCol="0" anchor="t" anchorCtr="0">
            <a:noAutofit/>
          </a:bodyPr>
          <a:lstStyle/>
          <a:p>
            <a:pPr algn="ctr">
              <a:lnSpc>
                <a:spcPct val="90000"/>
              </a:lnSpc>
            </a:pPr>
            <a:r>
              <a:rPr lang="en-US" sz="900" b="1" kern="0">
                <a:solidFill>
                  <a:schemeClr val="accent1"/>
                </a:solidFill>
              </a:rPr>
              <a:t>3/6/2025 - 3/20/2025</a:t>
            </a:r>
            <a:br>
              <a:rPr lang="en-US" sz="900" b="1" kern="0">
                <a:solidFill>
                  <a:schemeClr val="accent1"/>
                </a:solidFill>
              </a:rPr>
            </a:br>
            <a:r>
              <a:rPr lang="en-US" sz="900" kern="0">
                <a:solidFill>
                  <a:schemeClr val="accent1"/>
                </a:solidFill>
              </a:rPr>
              <a:t>Execute Phase 2 Agreement</a:t>
            </a:r>
            <a:endParaRPr lang="en-US" sz="900" b="0" kern="0">
              <a:solidFill>
                <a:schemeClr val="accent1"/>
              </a:solidFill>
            </a:endParaRPr>
          </a:p>
        </p:txBody>
      </p:sp>
      <p:sp>
        <p:nvSpPr>
          <p:cNvPr id="73" name="TextBox 72">
            <a:extLst>
              <a:ext uri="{FF2B5EF4-FFF2-40B4-BE49-F238E27FC236}">
                <a16:creationId xmlns:a16="http://schemas.microsoft.com/office/drawing/2014/main" id="{BCFDD21E-8FF8-4C1F-A616-56F0E448B4A3}"/>
              </a:ext>
            </a:extLst>
          </p:cNvPr>
          <p:cNvSpPr txBox="1"/>
          <p:nvPr/>
        </p:nvSpPr>
        <p:spPr>
          <a:xfrm>
            <a:off x="5489478" y="2958713"/>
            <a:ext cx="2203288" cy="479088"/>
          </a:xfrm>
          <a:prstGeom prst="rect">
            <a:avLst/>
          </a:prstGeom>
          <a:noFill/>
          <a:ln w="3175">
            <a:miter lim="400000"/>
          </a:ln>
          <a:extLst>
            <a:ext uri="{C572A759-6A51-4108-AA02-DFA0A04FC94B}">
              <ma14:wrappingTextBoxFlag xmlns="" xmlns:ma14="http://schemas.microsoft.com/office/mac/drawingml/2011/main" val="1"/>
            </a:ext>
          </a:extLst>
        </p:spPr>
        <p:txBody>
          <a:bodyPr wrap="square" lIns="0" tIns="45709" rIns="0" bIns="45709" rtlCol="0" anchor="t" anchorCtr="0">
            <a:noAutofit/>
          </a:bodyPr>
          <a:lstStyle/>
          <a:p>
            <a:pPr algn="ctr">
              <a:lnSpc>
                <a:spcPct val="90000"/>
              </a:lnSpc>
            </a:pPr>
            <a:r>
              <a:rPr lang="en-US" sz="900" b="1" kern="0">
                <a:solidFill>
                  <a:schemeClr val="accent1"/>
                </a:solidFill>
              </a:rPr>
              <a:t>3/21/2025 – 11/14/2025</a:t>
            </a:r>
            <a:br>
              <a:rPr lang="en-US" sz="900" b="1" kern="0">
                <a:solidFill>
                  <a:schemeClr val="accent1"/>
                </a:solidFill>
              </a:rPr>
            </a:br>
            <a:r>
              <a:rPr lang="en-US" sz="900" kern="0">
                <a:solidFill>
                  <a:schemeClr val="accent1"/>
                </a:solidFill>
              </a:rPr>
              <a:t>238d for Phase 2</a:t>
            </a:r>
          </a:p>
        </p:txBody>
      </p:sp>
      <p:cxnSp>
        <p:nvCxnSpPr>
          <p:cNvPr id="74" name="Straight Arrow Connector 73">
            <a:extLst>
              <a:ext uri="{FF2B5EF4-FFF2-40B4-BE49-F238E27FC236}">
                <a16:creationId xmlns:a16="http://schemas.microsoft.com/office/drawing/2014/main" id="{667E4BCC-EFB1-41B3-438F-F908D616ED86}"/>
              </a:ext>
            </a:extLst>
          </p:cNvPr>
          <p:cNvCxnSpPr>
            <a:cxnSpLocks/>
          </p:cNvCxnSpPr>
          <p:nvPr/>
        </p:nvCxnSpPr>
        <p:spPr>
          <a:xfrm>
            <a:off x="4332953" y="2897675"/>
            <a:ext cx="0" cy="2096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Left Brace 76">
            <a:extLst>
              <a:ext uri="{FF2B5EF4-FFF2-40B4-BE49-F238E27FC236}">
                <a16:creationId xmlns:a16="http://schemas.microsoft.com/office/drawing/2014/main" id="{9E7CAEA2-BC1D-1E14-E53A-A61343F13B87}"/>
              </a:ext>
            </a:extLst>
          </p:cNvPr>
          <p:cNvSpPr/>
          <p:nvPr/>
        </p:nvSpPr>
        <p:spPr>
          <a:xfrm rot="5400000">
            <a:off x="4535633" y="3156581"/>
            <a:ext cx="255892" cy="65020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Left Brace 77">
            <a:extLst>
              <a:ext uri="{FF2B5EF4-FFF2-40B4-BE49-F238E27FC236}">
                <a16:creationId xmlns:a16="http://schemas.microsoft.com/office/drawing/2014/main" id="{2991AB51-4638-F8CF-379C-3860CB725016}"/>
              </a:ext>
            </a:extLst>
          </p:cNvPr>
          <p:cNvSpPr/>
          <p:nvPr/>
        </p:nvSpPr>
        <p:spPr>
          <a:xfrm rot="5400000">
            <a:off x="6469138" y="1969648"/>
            <a:ext cx="255892" cy="32635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Left Brace 78">
            <a:extLst>
              <a:ext uri="{FF2B5EF4-FFF2-40B4-BE49-F238E27FC236}">
                <a16:creationId xmlns:a16="http://schemas.microsoft.com/office/drawing/2014/main" id="{93F1AB90-409E-2457-DEC3-36B63D55F0A1}"/>
              </a:ext>
            </a:extLst>
          </p:cNvPr>
          <p:cNvSpPr/>
          <p:nvPr/>
        </p:nvSpPr>
        <p:spPr>
          <a:xfrm rot="16200000">
            <a:off x="9946356" y="1288963"/>
            <a:ext cx="255892" cy="2203288"/>
          </a:xfrm>
          <a:prstGeom prst="leftBrace">
            <a:avLst>
              <a:gd name="adj1" fmla="val 8333"/>
              <a:gd name="adj2" fmla="val 492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TextBox 80">
            <a:extLst>
              <a:ext uri="{FF2B5EF4-FFF2-40B4-BE49-F238E27FC236}">
                <a16:creationId xmlns:a16="http://schemas.microsoft.com/office/drawing/2014/main" id="{4A35C010-BE61-9A58-6397-9CD5CD7BEC25}"/>
              </a:ext>
            </a:extLst>
          </p:cNvPr>
          <p:cNvSpPr txBox="1"/>
          <p:nvPr/>
        </p:nvSpPr>
        <p:spPr>
          <a:xfrm>
            <a:off x="8972658" y="2582418"/>
            <a:ext cx="2203288" cy="479088"/>
          </a:xfrm>
          <a:prstGeom prst="rect">
            <a:avLst/>
          </a:prstGeom>
          <a:noFill/>
          <a:ln w="3175">
            <a:miter lim="400000"/>
          </a:ln>
          <a:extLst>
            <a:ext uri="{C572A759-6A51-4108-AA02-DFA0A04FC94B}">
              <ma14:wrappingTextBoxFlag xmlns="" xmlns:ma14="http://schemas.microsoft.com/office/mac/drawingml/2011/main" val="1"/>
            </a:ext>
          </a:extLst>
        </p:spPr>
        <p:txBody>
          <a:bodyPr wrap="square" lIns="0" tIns="45709" rIns="0" bIns="45709" rtlCol="0" anchor="t" anchorCtr="0">
            <a:noAutofit/>
          </a:bodyPr>
          <a:lstStyle/>
          <a:p>
            <a:pPr algn="ctr">
              <a:lnSpc>
                <a:spcPct val="90000"/>
              </a:lnSpc>
            </a:pPr>
            <a:r>
              <a:rPr lang="en-US" sz="900" b="1" kern="0">
                <a:solidFill>
                  <a:schemeClr val="accent1"/>
                </a:solidFill>
              </a:rPr>
              <a:t>11/14/2025 – 1/6/2026</a:t>
            </a:r>
            <a:br>
              <a:rPr lang="en-US" sz="900" b="1" kern="0">
                <a:solidFill>
                  <a:schemeClr val="accent1"/>
                </a:solidFill>
              </a:rPr>
            </a:br>
            <a:r>
              <a:rPr lang="en-US" sz="900" kern="0">
                <a:solidFill>
                  <a:schemeClr val="accent1"/>
                </a:solidFill>
              </a:rPr>
              <a:t>Approvals and Issue IAs</a:t>
            </a:r>
          </a:p>
        </p:txBody>
      </p:sp>
      <p:sp>
        <p:nvSpPr>
          <p:cNvPr id="82" name="TextBox 81">
            <a:extLst>
              <a:ext uri="{FF2B5EF4-FFF2-40B4-BE49-F238E27FC236}">
                <a16:creationId xmlns:a16="http://schemas.microsoft.com/office/drawing/2014/main" id="{44C380A7-8287-D718-FDFC-ACBB964A5341}"/>
              </a:ext>
            </a:extLst>
          </p:cNvPr>
          <p:cNvSpPr txBox="1"/>
          <p:nvPr/>
        </p:nvSpPr>
        <p:spPr>
          <a:xfrm>
            <a:off x="7434492" y="2750935"/>
            <a:ext cx="1236784" cy="479088"/>
          </a:xfrm>
          <a:prstGeom prst="rect">
            <a:avLst/>
          </a:prstGeom>
          <a:noFill/>
          <a:ln w="3175">
            <a:miter lim="400000"/>
          </a:ln>
          <a:extLst>
            <a:ext uri="{C572A759-6A51-4108-AA02-DFA0A04FC94B}">
              <ma14:wrappingTextBoxFlag xmlns="" xmlns:ma14="http://schemas.microsoft.com/office/mac/drawingml/2011/main" val="1"/>
            </a:ext>
          </a:extLst>
        </p:spPr>
        <p:txBody>
          <a:bodyPr wrap="square" lIns="0" tIns="45709" rIns="0" bIns="45709" rtlCol="0" anchor="t" anchorCtr="0">
            <a:noAutofit/>
          </a:bodyPr>
          <a:lstStyle/>
          <a:p>
            <a:pPr algn="ctr">
              <a:lnSpc>
                <a:spcPct val="90000"/>
              </a:lnSpc>
            </a:pPr>
            <a:r>
              <a:rPr lang="en-US" sz="900" b="1" kern="0">
                <a:solidFill>
                  <a:srgbClr val="7030A0"/>
                </a:solidFill>
              </a:rPr>
              <a:t>10/6/2025 – 11/20/2025</a:t>
            </a:r>
            <a:br>
              <a:rPr lang="en-US" sz="900" b="1" kern="0">
                <a:solidFill>
                  <a:srgbClr val="7030A0"/>
                </a:solidFill>
              </a:rPr>
            </a:br>
            <a:r>
              <a:rPr lang="en-US" sz="900" kern="0">
                <a:solidFill>
                  <a:srgbClr val="7030A0"/>
                </a:solidFill>
              </a:rPr>
              <a:t>ISONE Initial</a:t>
            </a:r>
            <a:br>
              <a:rPr lang="en-US" sz="900" kern="0">
                <a:solidFill>
                  <a:srgbClr val="7030A0"/>
                </a:solidFill>
              </a:rPr>
            </a:br>
            <a:r>
              <a:rPr lang="en-US" sz="900" kern="0">
                <a:solidFill>
                  <a:srgbClr val="7030A0"/>
                </a:solidFill>
              </a:rPr>
              <a:t>Cluster Request Window</a:t>
            </a:r>
          </a:p>
        </p:txBody>
      </p:sp>
      <p:sp>
        <p:nvSpPr>
          <p:cNvPr id="83" name="Left Brace 82">
            <a:extLst>
              <a:ext uri="{FF2B5EF4-FFF2-40B4-BE49-F238E27FC236}">
                <a16:creationId xmlns:a16="http://schemas.microsoft.com/office/drawing/2014/main" id="{5CEA45B0-D5A7-064C-BA80-42376A96A72D}"/>
              </a:ext>
            </a:extLst>
          </p:cNvPr>
          <p:cNvSpPr/>
          <p:nvPr/>
        </p:nvSpPr>
        <p:spPr>
          <a:xfrm rot="5400000">
            <a:off x="7920718" y="3216270"/>
            <a:ext cx="255892" cy="360412"/>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346102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646B6D-9CCB-4F76-81E3-514C42DD19F3}"/>
              </a:ext>
            </a:extLst>
          </p:cNvPr>
          <p:cNvSpPr>
            <a:spLocks noGrp="1"/>
          </p:cNvSpPr>
          <p:nvPr>
            <p:ph type="body" sz="quarter" idx="45"/>
          </p:nvPr>
        </p:nvSpPr>
        <p:spPr/>
        <p:txBody>
          <a:bodyPr/>
          <a:lstStyle/>
          <a:p>
            <a:endParaRPr lang="en-US"/>
          </a:p>
        </p:txBody>
      </p:sp>
      <p:sp>
        <p:nvSpPr>
          <p:cNvPr id="4" name="Text Placeholder 3">
            <a:extLst>
              <a:ext uri="{FF2B5EF4-FFF2-40B4-BE49-F238E27FC236}">
                <a16:creationId xmlns:a16="http://schemas.microsoft.com/office/drawing/2014/main" id="{D5EFBAD1-EF95-4614-8474-FA7F444126E1}"/>
              </a:ext>
            </a:extLst>
          </p:cNvPr>
          <p:cNvSpPr>
            <a:spLocks noGrp="1"/>
          </p:cNvSpPr>
          <p:nvPr>
            <p:ph type="body" sz="quarter" idx="52"/>
          </p:nvPr>
        </p:nvSpPr>
        <p:spPr/>
        <p:txBody>
          <a:bodyPr/>
          <a:lstStyle/>
          <a:p>
            <a:endParaRPr lang="en-US"/>
          </a:p>
        </p:txBody>
      </p:sp>
      <p:sp>
        <p:nvSpPr>
          <p:cNvPr id="13" name="Text Placeholder 12">
            <a:extLst>
              <a:ext uri="{FF2B5EF4-FFF2-40B4-BE49-F238E27FC236}">
                <a16:creationId xmlns:a16="http://schemas.microsoft.com/office/drawing/2014/main" id="{CBE7F1CA-D6FB-4CD6-A3BE-630B520F0A3F}"/>
              </a:ext>
            </a:extLst>
          </p:cNvPr>
          <p:cNvSpPr>
            <a:spLocks noGrp="1"/>
          </p:cNvSpPr>
          <p:nvPr>
            <p:ph type="body" sz="quarter" idx="14"/>
          </p:nvPr>
        </p:nvSpPr>
        <p:spPr>
          <a:xfrm>
            <a:off x="491118" y="433712"/>
            <a:ext cx="11057456" cy="457056"/>
          </a:xfrm>
        </p:spPr>
        <p:txBody>
          <a:bodyPr/>
          <a:lstStyle/>
          <a:p>
            <a:r>
              <a:rPr lang="en-US">
                <a:solidFill>
                  <a:schemeClr val="tx2"/>
                </a:solidFill>
                <a:latin typeface="+mj-lt"/>
              </a:rPr>
              <a:t>ISO-NE Cluster Study Coordination</a:t>
            </a:r>
          </a:p>
        </p:txBody>
      </p:sp>
      <p:pic>
        <p:nvPicPr>
          <p:cNvPr id="29" name="Picture 28">
            <a:extLst>
              <a:ext uri="{FF2B5EF4-FFF2-40B4-BE49-F238E27FC236}">
                <a16:creationId xmlns:a16="http://schemas.microsoft.com/office/drawing/2014/main" id="{6AE2766E-FE9B-A6F4-567F-1B02117927BA}"/>
              </a:ext>
            </a:extLst>
          </p:cNvPr>
          <p:cNvPicPr>
            <a:picLocks noChangeAspect="1"/>
          </p:cNvPicPr>
          <p:nvPr/>
        </p:nvPicPr>
        <p:blipFill>
          <a:blip r:embed="rId2"/>
          <a:stretch>
            <a:fillRect/>
          </a:stretch>
        </p:blipFill>
        <p:spPr>
          <a:xfrm>
            <a:off x="0" y="394582"/>
            <a:ext cx="12192000" cy="6593481"/>
          </a:xfrm>
          <a:prstGeom prst="rect">
            <a:avLst/>
          </a:prstGeom>
        </p:spPr>
      </p:pic>
    </p:spTree>
    <p:extLst>
      <p:ext uri="{BB962C8B-B14F-4D97-AF65-F5344CB8AC3E}">
        <p14:creationId xmlns:p14="http://schemas.microsoft.com/office/powerpoint/2010/main" val="327724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3 Rectángulo redondeado"/>
          <p:cNvSpPr txBox="1">
            <a:spLocks noChangeArrowheads="1"/>
          </p:cNvSpPr>
          <p:nvPr/>
        </p:nvSpPr>
        <p:spPr bwMode="auto">
          <a:xfrm>
            <a:off x="2019536"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a:solidFill>
                  <a:schemeClr val="bg1"/>
                </a:solidFill>
              </a:rPr>
              <a:t>Level 3 Aggregate Study Milestone Details</a:t>
            </a:r>
            <a:endParaRPr lang="en-US" sz="2799">
              <a:solidFill>
                <a:schemeClr val="bg1"/>
              </a:solidFill>
              <a:latin typeface="Calibri" pitchFamily="34" charset="0"/>
            </a:endParaRPr>
          </a:p>
        </p:txBody>
      </p:sp>
      <p:graphicFrame>
        <p:nvGraphicFramePr>
          <p:cNvPr id="7" name="Table 6">
            <a:extLst>
              <a:ext uri="{FF2B5EF4-FFF2-40B4-BE49-F238E27FC236}">
                <a16:creationId xmlns:a16="http://schemas.microsoft.com/office/drawing/2014/main" id="{D4F0E946-95B8-40E7-A577-2B9FA43265FB}"/>
              </a:ext>
            </a:extLst>
          </p:cNvPr>
          <p:cNvGraphicFramePr>
            <a:graphicFrameLocks noGrp="1"/>
          </p:cNvGraphicFramePr>
          <p:nvPr/>
        </p:nvGraphicFramePr>
        <p:xfrm>
          <a:off x="3058228" y="1197269"/>
          <a:ext cx="6151738" cy="4797099"/>
        </p:xfrm>
        <a:graphic>
          <a:graphicData uri="http://schemas.openxmlformats.org/drawingml/2006/table">
            <a:tbl>
              <a:tblPr>
                <a:tableStyleId>{5C22544A-7EE6-4342-B048-85BDC9FD1C3A}</a:tableStyleId>
              </a:tblPr>
              <a:tblGrid>
                <a:gridCol w="2752248">
                  <a:extLst>
                    <a:ext uri="{9D8B030D-6E8A-4147-A177-3AD203B41FA5}">
                      <a16:colId xmlns:a16="http://schemas.microsoft.com/office/drawing/2014/main" val="803201201"/>
                    </a:ext>
                  </a:extLst>
                </a:gridCol>
                <a:gridCol w="3399490">
                  <a:extLst>
                    <a:ext uri="{9D8B030D-6E8A-4147-A177-3AD203B41FA5}">
                      <a16:colId xmlns:a16="http://schemas.microsoft.com/office/drawing/2014/main" val="1469445739"/>
                    </a:ext>
                  </a:extLst>
                </a:gridCol>
              </a:tblGrid>
              <a:tr h="221648">
                <a:tc>
                  <a:txBody>
                    <a:bodyPr/>
                    <a:lstStyle/>
                    <a:p>
                      <a:pPr algn="l" fontAlgn="b"/>
                      <a:r>
                        <a:rPr lang="en-US" sz="1400" u="none" strike="noStrike">
                          <a:solidFill>
                            <a:schemeClr val="bg1"/>
                          </a:solidFill>
                          <a:effectLst/>
                        </a:rPr>
                        <a:t>High-Level Cluster Milestone</a:t>
                      </a:r>
                      <a:endParaRPr lang="en-US" sz="1400" b="0" i="0" u="none" strike="noStrike">
                        <a:solidFill>
                          <a:schemeClr val="bg1"/>
                        </a:solidFill>
                        <a:effectLst/>
                        <a:latin typeface="Calibri" panose="020F0502020204030204" pitchFamily="34" charset="0"/>
                      </a:endParaRPr>
                    </a:p>
                  </a:txBody>
                  <a:tcPr marL="8337" marR="8337" marT="8337" marB="0" anchor="b">
                    <a:solidFill>
                      <a:schemeClr val="accent1"/>
                    </a:solidFill>
                  </a:tcPr>
                </a:tc>
                <a:tc>
                  <a:txBody>
                    <a:bodyPr/>
                    <a:lstStyle/>
                    <a:p>
                      <a:pPr algn="l" fontAlgn="b"/>
                      <a:r>
                        <a:rPr lang="en-US" sz="1400" u="none" strike="noStrike">
                          <a:solidFill>
                            <a:schemeClr val="bg1"/>
                          </a:solidFill>
                          <a:effectLst/>
                        </a:rPr>
                        <a:t>Milestone Detail</a:t>
                      </a:r>
                      <a:endParaRPr lang="en-US" sz="1400" b="0" i="0" u="none" strike="noStrike">
                        <a:solidFill>
                          <a:schemeClr val="bg1"/>
                        </a:solidFill>
                        <a:effectLst/>
                        <a:latin typeface="Calibri" panose="020F0502020204030204" pitchFamily="34" charset="0"/>
                      </a:endParaRPr>
                    </a:p>
                  </a:txBody>
                  <a:tcPr marL="8337" marR="8337" marT="8337" marB="0" anchor="b">
                    <a:solidFill>
                      <a:schemeClr val="accent1"/>
                    </a:solidFill>
                  </a:tcPr>
                </a:tc>
                <a:extLst>
                  <a:ext uri="{0D108BD9-81ED-4DB2-BD59-A6C34878D82A}">
                    <a16:rowId xmlns:a16="http://schemas.microsoft.com/office/drawing/2014/main" val="2389985706"/>
                  </a:ext>
                </a:extLst>
              </a:tr>
              <a:tr h="175938">
                <a:tc rowSpan="7">
                  <a:txBody>
                    <a:bodyPr/>
                    <a:lstStyle/>
                    <a:p>
                      <a:pPr algn="l" fontAlgn="t"/>
                      <a:r>
                        <a:rPr lang="en-US" sz="1100" u="none" strike="noStrike">
                          <a:effectLst/>
                        </a:rPr>
                        <a:t>Data Gathering &amp; Model Build</a:t>
                      </a:r>
                      <a:endParaRPr lang="en-US" sz="1100" b="0" i="0" u="none" strike="noStrike">
                        <a:solidFill>
                          <a:srgbClr val="000000"/>
                        </a:solidFill>
                        <a:effectLst/>
                        <a:latin typeface="Calibri" panose="020F0502020204030204" pitchFamily="34" charset="0"/>
                      </a:endParaRPr>
                    </a:p>
                  </a:txBody>
                  <a:tcPr marL="8337" marR="8337" marT="8337" marB="0"/>
                </a:tc>
                <a:tc>
                  <a:txBody>
                    <a:bodyPr/>
                    <a:lstStyle/>
                    <a:p>
                      <a:pPr algn="l" fontAlgn="b"/>
                      <a:r>
                        <a:rPr lang="en-US" sz="1100" u="none" strike="noStrike">
                          <a:effectLst/>
                        </a:rPr>
                        <a:t>Project Specific Data Gathering</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438320504"/>
                  </a:ext>
                </a:extLst>
              </a:tr>
              <a:tr h="175938">
                <a:tc vMerge="1">
                  <a:txBody>
                    <a:bodyPr/>
                    <a:lstStyle/>
                    <a:p>
                      <a:endParaRPr lang="en-US"/>
                    </a:p>
                  </a:txBody>
                  <a:tcPr/>
                </a:tc>
                <a:tc>
                  <a:txBody>
                    <a:bodyPr/>
                    <a:lstStyle/>
                    <a:p>
                      <a:pPr algn="l" fontAlgn="b"/>
                      <a:r>
                        <a:rPr lang="en-US" sz="1100" u="none" strike="noStrike">
                          <a:effectLst/>
                        </a:rPr>
                        <a:t>Data Review &amp; Identify Deficiencies</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3184105943"/>
                  </a:ext>
                </a:extLst>
              </a:tr>
              <a:tr h="175938">
                <a:tc vMerge="1">
                  <a:txBody>
                    <a:bodyPr/>
                    <a:lstStyle/>
                    <a:p>
                      <a:endParaRPr lang="en-US"/>
                    </a:p>
                  </a:txBody>
                  <a:tcPr/>
                </a:tc>
                <a:tc>
                  <a:txBody>
                    <a:bodyPr/>
                    <a:lstStyle/>
                    <a:p>
                      <a:pPr algn="l" fontAlgn="b"/>
                      <a:r>
                        <a:rPr lang="en-US" sz="1100" u="none" strike="noStrike">
                          <a:effectLst/>
                        </a:rPr>
                        <a:t>Address Issues</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1117234423"/>
                  </a:ext>
                </a:extLst>
              </a:tr>
              <a:tr h="175938">
                <a:tc vMerge="1">
                  <a:txBody>
                    <a:bodyPr/>
                    <a:lstStyle/>
                    <a:p>
                      <a:endParaRPr lang="en-US"/>
                    </a:p>
                  </a:txBody>
                  <a:tcPr/>
                </a:tc>
                <a:tc>
                  <a:txBody>
                    <a:bodyPr/>
                    <a:lstStyle/>
                    <a:p>
                      <a:pPr algn="l" fontAlgn="b"/>
                      <a:r>
                        <a:rPr lang="en-US" sz="1100" u="none" strike="noStrike">
                          <a:effectLst/>
                        </a:rPr>
                        <a:t>Review D-ckt Data</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3259978751"/>
                  </a:ext>
                </a:extLst>
              </a:tr>
              <a:tr h="175938">
                <a:tc vMerge="1">
                  <a:txBody>
                    <a:bodyPr/>
                    <a:lstStyle/>
                    <a:p>
                      <a:endParaRPr lang="en-US"/>
                    </a:p>
                  </a:txBody>
                  <a:tcPr/>
                </a:tc>
                <a:tc>
                  <a:txBody>
                    <a:bodyPr/>
                    <a:lstStyle/>
                    <a:p>
                      <a:pPr algn="l" fontAlgn="b"/>
                      <a:r>
                        <a:rPr lang="en-US" sz="1100" u="none" strike="noStrike">
                          <a:effectLst/>
                        </a:rPr>
                        <a:t>Address D-</a:t>
                      </a:r>
                      <a:r>
                        <a:rPr lang="en-US" sz="1100" u="none" strike="noStrike" err="1">
                          <a:effectLst/>
                        </a:rPr>
                        <a:t>ckt</a:t>
                      </a:r>
                      <a:r>
                        <a:rPr lang="en-US" sz="1100" u="none" strike="noStrike">
                          <a:effectLst/>
                        </a:rPr>
                        <a:t> Issues</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2368185130"/>
                  </a:ext>
                </a:extLst>
              </a:tr>
              <a:tr h="175938">
                <a:tc vMerge="1">
                  <a:txBody>
                    <a:bodyPr/>
                    <a:lstStyle/>
                    <a:p>
                      <a:endParaRPr lang="en-US"/>
                    </a:p>
                  </a:txBody>
                  <a:tcPr/>
                </a:tc>
                <a:tc>
                  <a:txBody>
                    <a:bodyPr/>
                    <a:lstStyle/>
                    <a:p>
                      <a:pPr algn="l" fontAlgn="b"/>
                      <a:r>
                        <a:rPr lang="en-US" sz="1100" u="none" strike="noStrike">
                          <a:effectLst/>
                        </a:rPr>
                        <a:t>Model Updates</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663787641"/>
                  </a:ext>
                </a:extLst>
              </a:tr>
              <a:tr h="175938">
                <a:tc vMerge="1">
                  <a:txBody>
                    <a:bodyPr/>
                    <a:lstStyle/>
                    <a:p>
                      <a:endParaRPr lang="en-US"/>
                    </a:p>
                  </a:txBody>
                  <a:tcPr/>
                </a:tc>
                <a:tc>
                  <a:txBody>
                    <a:bodyPr/>
                    <a:lstStyle/>
                    <a:p>
                      <a:pPr algn="l" fontAlgn="b"/>
                      <a:r>
                        <a:rPr lang="en-US" sz="1100" u="none" strike="noStrike">
                          <a:effectLst/>
                        </a:rPr>
                        <a:t>Complete Data Reviews &amp; Update Models</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1830181902"/>
                  </a:ext>
                </a:extLst>
              </a:tr>
              <a:tr h="175938">
                <a:tc rowSpan="6">
                  <a:txBody>
                    <a:bodyPr/>
                    <a:lstStyle/>
                    <a:p>
                      <a:pPr algn="l" fontAlgn="t"/>
                      <a:r>
                        <a:rPr lang="en-US" sz="1100" u="none" strike="noStrike">
                          <a:effectLst/>
                        </a:rPr>
                        <a:t>Scope Development</a:t>
                      </a:r>
                      <a:endParaRPr lang="en-US" sz="1100" b="0" i="0" u="none" strike="noStrike">
                        <a:solidFill>
                          <a:srgbClr val="000000"/>
                        </a:solidFill>
                        <a:effectLst/>
                        <a:latin typeface="Calibri" panose="020F0502020204030204" pitchFamily="34" charset="0"/>
                      </a:endParaRPr>
                    </a:p>
                  </a:txBody>
                  <a:tcPr marL="8337" marR="8337" marT="8337" marB="0"/>
                </a:tc>
                <a:tc>
                  <a:txBody>
                    <a:bodyPr/>
                    <a:lstStyle/>
                    <a:p>
                      <a:pPr algn="l" fontAlgn="b"/>
                      <a:r>
                        <a:rPr lang="en-US" sz="1100" u="none" strike="noStrike">
                          <a:effectLst/>
                        </a:rPr>
                        <a:t>Study SOW Planned</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1617733264"/>
                  </a:ext>
                </a:extLst>
              </a:tr>
              <a:tr h="175938">
                <a:tc vMerge="1">
                  <a:txBody>
                    <a:bodyPr/>
                    <a:lstStyle/>
                    <a:p>
                      <a:endParaRPr lang="en-US"/>
                    </a:p>
                  </a:txBody>
                  <a:tcPr/>
                </a:tc>
                <a:tc>
                  <a:txBody>
                    <a:bodyPr/>
                    <a:lstStyle/>
                    <a:p>
                      <a:pPr algn="l" fontAlgn="b"/>
                      <a:r>
                        <a:rPr lang="en-US" sz="1100" u="none" strike="noStrike">
                          <a:effectLst/>
                        </a:rPr>
                        <a:t>Study SOW Plan Discussed with ISO-NE</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4238457541"/>
                  </a:ext>
                </a:extLst>
              </a:tr>
              <a:tr h="175938">
                <a:tc vMerge="1">
                  <a:txBody>
                    <a:bodyPr/>
                    <a:lstStyle/>
                    <a:p>
                      <a:endParaRPr lang="en-US"/>
                    </a:p>
                  </a:txBody>
                  <a:tcPr/>
                </a:tc>
                <a:tc>
                  <a:txBody>
                    <a:bodyPr/>
                    <a:lstStyle/>
                    <a:p>
                      <a:pPr algn="l" fontAlgn="b"/>
                      <a:r>
                        <a:rPr lang="en-US" sz="1100" u="none" strike="noStrike">
                          <a:effectLst/>
                        </a:rPr>
                        <a:t>ISO Review &amp; Comment</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2645428329"/>
                  </a:ext>
                </a:extLst>
              </a:tr>
              <a:tr h="175938">
                <a:tc vMerge="1">
                  <a:txBody>
                    <a:bodyPr/>
                    <a:lstStyle/>
                    <a:p>
                      <a:endParaRPr lang="en-US"/>
                    </a:p>
                  </a:txBody>
                  <a:tcPr/>
                </a:tc>
                <a:tc>
                  <a:txBody>
                    <a:bodyPr/>
                    <a:lstStyle/>
                    <a:p>
                      <a:pPr algn="l" fontAlgn="b"/>
                      <a:r>
                        <a:rPr lang="en-US" sz="1100" u="none" strike="noStrike">
                          <a:effectLst/>
                        </a:rPr>
                        <a:t>Create Detailed Scope with Base Cases</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2099871931"/>
                  </a:ext>
                </a:extLst>
              </a:tr>
              <a:tr h="175938">
                <a:tc vMerge="1">
                  <a:txBody>
                    <a:bodyPr/>
                    <a:lstStyle/>
                    <a:p>
                      <a:endParaRPr lang="en-US"/>
                    </a:p>
                  </a:txBody>
                  <a:tcPr/>
                </a:tc>
                <a:tc>
                  <a:txBody>
                    <a:bodyPr/>
                    <a:lstStyle/>
                    <a:p>
                      <a:pPr algn="l" fontAlgn="b"/>
                      <a:r>
                        <a:rPr lang="en-US" sz="1100" u="none" strike="noStrike">
                          <a:effectLst/>
                        </a:rPr>
                        <a:t>SOW Reviewed &amp; Comments Provided by ISO-NE</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1170144046"/>
                  </a:ext>
                </a:extLst>
              </a:tr>
              <a:tr h="175938">
                <a:tc vMerge="1">
                  <a:txBody>
                    <a:bodyPr/>
                    <a:lstStyle/>
                    <a:p>
                      <a:endParaRPr lang="en-US"/>
                    </a:p>
                  </a:txBody>
                  <a:tcPr/>
                </a:tc>
                <a:tc>
                  <a:txBody>
                    <a:bodyPr/>
                    <a:lstStyle/>
                    <a:p>
                      <a:pPr algn="l" fontAlgn="b"/>
                      <a:r>
                        <a:rPr lang="en-US" sz="1100" u="none" strike="noStrike">
                          <a:effectLst/>
                        </a:rPr>
                        <a:t>Model Updates</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600082744"/>
                  </a:ext>
                </a:extLst>
              </a:tr>
              <a:tr h="175938">
                <a:tc rowSpan="2">
                  <a:txBody>
                    <a:bodyPr/>
                    <a:lstStyle/>
                    <a:p>
                      <a:pPr algn="l" fontAlgn="t"/>
                      <a:r>
                        <a:rPr lang="en-US" sz="1100" u="none" strike="noStrike">
                          <a:effectLst/>
                        </a:rPr>
                        <a:t>Steady State &amp; Short Circuit Needs Identified</a:t>
                      </a:r>
                      <a:endParaRPr lang="en-US" sz="1100" b="0" i="0" u="none" strike="noStrike">
                        <a:solidFill>
                          <a:srgbClr val="000000"/>
                        </a:solidFill>
                        <a:effectLst/>
                        <a:latin typeface="Calibri" panose="020F0502020204030204" pitchFamily="34" charset="0"/>
                      </a:endParaRPr>
                    </a:p>
                  </a:txBody>
                  <a:tcPr marL="8337" marR="8337" marT="8337" marB="0"/>
                </a:tc>
                <a:tc>
                  <a:txBody>
                    <a:bodyPr/>
                    <a:lstStyle/>
                    <a:p>
                      <a:pPr algn="l" fontAlgn="b"/>
                      <a:r>
                        <a:rPr lang="en-US" sz="1100" u="none" strike="noStrike">
                          <a:effectLst/>
                        </a:rPr>
                        <a:t>Analyses</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3722593918"/>
                  </a:ext>
                </a:extLst>
              </a:tr>
              <a:tr h="175938">
                <a:tc vMerge="1">
                  <a:txBody>
                    <a:bodyPr/>
                    <a:lstStyle/>
                    <a:p>
                      <a:endParaRPr lang="en-US"/>
                    </a:p>
                  </a:txBody>
                  <a:tcPr/>
                </a:tc>
                <a:tc>
                  <a:txBody>
                    <a:bodyPr/>
                    <a:lstStyle/>
                    <a:p>
                      <a:pPr algn="l" fontAlgn="b"/>
                      <a:r>
                        <a:rPr lang="en-US" sz="1100" u="none" strike="noStrike">
                          <a:effectLst/>
                        </a:rPr>
                        <a:t>Results Review</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1124327956"/>
                  </a:ext>
                </a:extLst>
              </a:tr>
              <a:tr h="175938">
                <a:tc rowSpan="3">
                  <a:txBody>
                    <a:bodyPr/>
                    <a:lstStyle/>
                    <a:p>
                      <a:pPr algn="l" fontAlgn="t"/>
                      <a:r>
                        <a:rPr lang="en-US" sz="1100" u="none" strike="noStrike">
                          <a:effectLst/>
                        </a:rPr>
                        <a:t>Mitigation Identified &amp; Analysis Complete</a:t>
                      </a:r>
                      <a:endParaRPr lang="en-US" sz="1100" b="0" i="0" u="none" strike="noStrike">
                        <a:solidFill>
                          <a:srgbClr val="000000"/>
                        </a:solidFill>
                        <a:effectLst/>
                        <a:latin typeface="Calibri" panose="020F0502020204030204" pitchFamily="34" charset="0"/>
                      </a:endParaRPr>
                    </a:p>
                  </a:txBody>
                  <a:tcPr marL="8337" marR="8337" marT="8337" marB="0"/>
                </a:tc>
                <a:tc>
                  <a:txBody>
                    <a:bodyPr/>
                    <a:lstStyle/>
                    <a:p>
                      <a:pPr algn="l" fontAlgn="b"/>
                      <a:r>
                        <a:rPr lang="en-US" sz="1100" u="none" strike="noStrike">
                          <a:effectLst/>
                        </a:rPr>
                        <a:t>Mitigation Proposed &amp; Evaluated</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1442899732"/>
                  </a:ext>
                </a:extLst>
              </a:tr>
              <a:tr h="175938">
                <a:tc vMerge="1">
                  <a:txBody>
                    <a:bodyPr/>
                    <a:lstStyle/>
                    <a:p>
                      <a:endParaRPr lang="en-US"/>
                    </a:p>
                  </a:txBody>
                  <a:tcPr/>
                </a:tc>
                <a:tc>
                  <a:txBody>
                    <a:bodyPr/>
                    <a:lstStyle/>
                    <a:p>
                      <a:pPr algn="l" fontAlgn="b"/>
                      <a:r>
                        <a:rPr lang="en-US" sz="1100" u="none" strike="noStrike">
                          <a:effectLst/>
                        </a:rPr>
                        <a:t>Final Recommendations</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1435385617"/>
                  </a:ext>
                </a:extLst>
              </a:tr>
              <a:tr h="175938">
                <a:tc vMerge="1">
                  <a:txBody>
                    <a:bodyPr/>
                    <a:lstStyle/>
                    <a:p>
                      <a:endParaRPr lang="en-US"/>
                    </a:p>
                  </a:txBody>
                  <a:tcPr/>
                </a:tc>
                <a:tc>
                  <a:txBody>
                    <a:bodyPr/>
                    <a:lstStyle/>
                    <a:p>
                      <a:pPr algn="l" fontAlgn="b"/>
                      <a:r>
                        <a:rPr lang="en-US" sz="1100" u="none" strike="noStrike">
                          <a:effectLst/>
                        </a:rPr>
                        <a:t>Cost Allocation</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1368025833"/>
                  </a:ext>
                </a:extLst>
              </a:tr>
              <a:tr h="175938">
                <a:tc>
                  <a:txBody>
                    <a:bodyPr/>
                    <a:lstStyle/>
                    <a:p>
                      <a:pPr algn="l" fontAlgn="b"/>
                      <a:r>
                        <a:rPr lang="en-US" sz="1100" u="none" strike="noStrike">
                          <a:effectLst/>
                        </a:rPr>
                        <a:t>PSCAD</a:t>
                      </a:r>
                      <a:endParaRPr lang="en-US" sz="1100" b="0" i="0" u="none" strike="noStrike">
                        <a:solidFill>
                          <a:srgbClr val="000000"/>
                        </a:solidFill>
                        <a:effectLst/>
                        <a:latin typeface="Calibri" panose="020F0502020204030204" pitchFamily="34" charset="0"/>
                      </a:endParaRPr>
                    </a:p>
                  </a:txBody>
                  <a:tcPr marL="8337" marR="8337" marT="8337" marB="0" anchor="b"/>
                </a:tc>
                <a:tc>
                  <a:txBody>
                    <a:bodyPr/>
                    <a:lstStyle/>
                    <a:p>
                      <a:pPr algn="l" fontAlgn="b"/>
                      <a:r>
                        <a:rPr lang="en-US" sz="1100" u="none" strike="noStrike">
                          <a:effectLst/>
                        </a:rPr>
                        <a:t>PSCAD</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3989686567"/>
                  </a:ext>
                </a:extLst>
              </a:tr>
              <a:tr h="175938">
                <a:tc rowSpan="7">
                  <a:txBody>
                    <a:bodyPr/>
                    <a:lstStyle/>
                    <a:p>
                      <a:pPr algn="l" fontAlgn="t"/>
                      <a:r>
                        <a:rPr lang="en-US" sz="1100" u="none" strike="noStrike">
                          <a:effectLst/>
                        </a:rPr>
                        <a:t>Report Development &amp; Reliability Committee Approval</a:t>
                      </a:r>
                      <a:endParaRPr lang="en-US" sz="1100" b="0" i="0" u="none" strike="noStrike">
                        <a:solidFill>
                          <a:srgbClr val="000000"/>
                        </a:solidFill>
                        <a:effectLst/>
                        <a:latin typeface="Calibri" panose="020F0502020204030204" pitchFamily="34" charset="0"/>
                      </a:endParaRPr>
                    </a:p>
                  </a:txBody>
                  <a:tcPr marL="8337" marR="8337" marT="8337" marB="0"/>
                </a:tc>
                <a:tc>
                  <a:txBody>
                    <a:bodyPr/>
                    <a:lstStyle/>
                    <a:p>
                      <a:pPr algn="l" fontAlgn="b"/>
                      <a:r>
                        <a:rPr lang="en-US" sz="1100" u="none" strike="noStrike">
                          <a:effectLst/>
                        </a:rPr>
                        <a:t>Report Development</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815664280"/>
                  </a:ext>
                </a:extLst>
              </a:tr>
              <a:tr h="175938">
                <a:tc vMerge="1">
                  <a:txBody>
                    <a:bodyPr/>
                    <a:lstStyle/>
                    <a:p>
                      <a:endParaRPr lang="en-US"/>
                    </a:p>
                  </a:txBody>
                  <a:tcPr/>
                </a:tc>
                <a:tc>
                  <a:txBody>
                    <a:bodyPr/>
                    <a:lstStyle/>
                    <a:p>
                      <a:pPr algn="l" fontAlgn="b"/>
                      <a:r>
                        <a:rPr lang="en-US" sz="1100" u="none" strike="noStrike">
                          <a:effectLst/>
                        </a:rPr>
                        <a:t>Incorporate PSCAD</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914323784"/>
                  </a:ext>
                </a:extLst>
              </a:tr>
              <a:tr h="175938">
                <a:tc vMerge="1">
                  <a:txBody>
                    <a:bodyPr/>
                    <a:lstStyle/>
                    <a:p>
                      <a:endParaRPr lang="en-US"/>
                    </a:p>
                  </a:txBody>
                  <a:tcPr/>
                </a:tc>
                <a:tc>
                  <a:txBody>
                    <a:bodyPr/>
                    <a:lstStyle/>
                    <a:p>
                      <a:pPr algn="l" fontAlgn="b"/>
                      <a:r>
                        <a:rPr lang="en-US" sz="1100" u="none" strike="noStrike">
                          <a:effectLst/>
                        </a:rPr>
                        <a:t>Report Reviewed &amp; Comments Provided by ISO-NE</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4122006978"/>
                  </a:ext>
                </a:extLst>
              </a:tr>
              <a:tr h="175938">
                <a:tc vMerge="1">
                  <a:txBody>
                    <a:bodyPr/>
                    <a:lstStyle/>
                    <a:p>
                      <a:endParaRPr lang="en-US"/>
                    </a:p>
                  </a:txBody>
                  <a:tcPr/>
                </a:tc>
                <a:tc>
                  <a:txBody>
                    <a:bodyPr/>
                    <a:lstStyle/>
                    <a:p>
                      <a:pPr algn="l" fontAlgn="b"/>
                      <a:r>
                        <a:rPr lang="en-US" sz="1100" u="none" strike="noStrike">
                          <a:effectLst/>
                        </a:rPr>
                        <a:t>ISO-NE Comments Addressed</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3040659097"/>
                  </a:ext>
                </a:extLst>
              </a:tr>
              <a:tr h="175938">
                <a:tc vMerge="1">
                  <a:txBody>
                    <a:bodyPr/>
                    <a:lstStyle/>
                    <a:p>
                      <a:endParaRPr lang="en-US"/>
                    </a:p>
                  </a:txBody>
                  <a:tcPr/>
                </a:tc>
                <a:tc>
                  <a:txBody>
                    <a:bodyPr/>
                    <a:lstStyle/>
                    <a:p>
                      <a:pPr algn="l" fontAlgn="b"/>
                      <a:r>
                        <a:rPr lang="en-US" sz="1100" u="none" strike="noStrike">
                          <a:effectLst/>
                        </a:rPr>
                        <a:t>Results Check-in</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3137645381"/>
                  </a:ext>
                </a:extLst>
              </a:tr>
              <a:tr h="175938">
                <a:tc vMerge="1">
                  <a:txBody>
                    <a:bodyPr/>
                    <a:lstStyle/>
                    <a:p>
                      <a:endParaRPr lang="en-US"/>
                    </a:p>
                  </a:txBody>
                  <a:tcPr/>
                </a:tc>
                <a:tc>
                  <a:txBody>
                    <a:bodyPr/>
                    <a:lstStyle/>
                    <a:p>
                      <a:pPr algn="l" fontAlgn="b"/>
                      <a:r>
                        <a:rPr lang="en-US" sz="1100" u="none" strike="noStrike">
                          <a:effectLst/>
                        </a:rPr>
                        <a:t>PPAs Prepared</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3018142449"/>
                  </a:ext>
                </a:extLst>
              </a:tr>
              <a:tr h="175938">
                <a:tc vMerge="1">
                  <a:txBody>
                    <a:bodyPr/>
                    <a:lstStyle/>
                    <a:p>
                      <a:endParaRPr lang="en-US"/>
                    </a:p>
                  </a:txBody>
                  <a:tcPr/>
                </a:tc>
                <a:tc>
                  <a:txBody>
                    <a:bodyPr/>
                    <a:lstStyle/>
                    <a:p>
                      <a:pPr algn="l" fontAlgn="b"/>
                      <a:r>
                        <a:rPr lang="en-US" sz="1100" u="none" strike="noStrike">
                          <a:effectLst/>
                        </a:rPr>
                        <a:t>Reliability Committee &amp; I39 Approval</a:t>
                      </a:r>
                      <a:endParaRPr lang="en-US" sz="1100" b="0" i="0" u="none" strike="noStrike">
                        <a:solidFill>
                          <a:srgbClr val="000000"/>
                        </a:solidFill>
                        <a:effectLst/>
                        <a:latin typeface="Calibri" panose="020F0502020204030204" pitchFamily="34" charset="0"/>
                      </a:endParaRPr>
                    </a:p>
                  </a:txBody>
                  <a:tcPr marL="8337" marR="8337" marT="8337" marB="0" anchor="b"/>
                </a:tc>
                <a:extLst>
                  <a:ext uri="{0D108BD9-81ED-4DB2-BD59-A6C34878D82A}">
                    <a16:rowId xmlns:a16="http://schemas.microsoft.com/office/drawing/2014/main" val="1262948033"/>
                  </a:ext>
                </a:extLst>
              </a:tr>
            </a:tbl>
          </a:graphicData>
        </a:graphic>
      </p:graphicFrame>
      <p:sp>
        <p:nvSpPr>
          <p:cNvPr id="4" name="Right Brace 3">
            <a:extLst>
              <a:ext uri="{FF2B5EF4-FFF2-40B4-BE49-F238E27FC236}">
                <a16:creationId xmlns:a16="http://schemas.microsoft.com/office/drawing/2014/main" id="{F1CAAA94-FD39-4155-89EB-1F5915BE602E}"/>
              </a:ext>
            </a:extLst>
          </p:cNvPr>
          <p:cNvSpPr/>
          <p:nvPr/>
        </p:nvSpPr>
        <p:spPr>
          <a:xfrm>
            <a:off x="2920266" y="4394405"/>
            <a:ext cx="198939" cy="361092"/>
          </a:xfrm>
          <a:prstGeom prst="rightBrace">
            <a:avLst>
              <a:gd name="adj1" fmla="val 76336"/>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4FCD37B2-3820-4F76-9E7F-D83E833CDE68}"/>
              </a:ext>
            </a:extLst>
          </p:cNvPr>
          <p:cNvSpPr txBox="1"/>
          <p:nvPr/>
        </p:nvSpPr>
        <p:spPr>
          <a:xfrm>
            <a:off x="1488555" y="4436879"/>
            <a:ext cx="1591735" cy="307706"/>
          </a:xfrm>
          <a:prstGeom prst="rect">
            <a:avLst/>
          </a:prstGeom>
          <a:noFill/>
        </p:spPr>
        <p:txBody>
          <a:bodyPr wrap="none" rtlCol="0">
            <a:spAutoFit/>
          </a:bodyPr>
          <a:lstStyle/>
          <a:p>
            <a:r>
              <a:rPr lang="en-US" sz="1400"/>
              <a:t>Results Check-in</a:t>
            </a:r>
          </a:p>
        </p:txBody>
      </p:sp>
    </p:spTree>
    <p:extLst>
      <p:ext uri="{BB962C8B-B14F-4D97-AF65-F5344CB8AC3E}">
        <p14:creationId xmlns:p14="http://schemas.microsoft.com/office/powerpoint/2010/main" val="2823502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3 Rectángulo redondeado"/>
          <p:cNvSpPr txBox="1">
            <a:spLocks noChangeArrowheads="1"/>
          </p:cNvSpPr>
          <p:nvPr/>
        </p:nvSpPr>
        <p:spPr bwMode="auto">
          <a:xfrm>
            <a:off x="2019536"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fontScale="92500"/>
          </a:bodyPr>
          <a:lstStyle/>
          <a:p>
            <a:pPr algn="ctr" defTabSz="457110"/>
            <a:r>
              <a:rPr lang="en-US" sz="2799">
                <a:solidFill>
                  <a:schemeClr val="bg1"/>
                </a:solidFill>
                <a:ea typeface="+mj-ea"/>
                <a:cs typeface="Arial" panose="020B0604020202020204" pitchFamily="34" charset="0"/>
              </a:rPr>
              <a:t>Process Improvements – Filed September 1, 2021</a:t>
            </a:r>
          </a:p>
        </p:txBody>
      </p:sp>
      <p:sp>
        <p:nvSpPr>
          <p:cNvPr id="4" name="Text Placeholder 3">
            <a:extLst>
              <a:ext uri="{FF2B5EF4-FFF2-40B4-BE49-F238E27FC236}">
                <a16:creationId xmlns:a16="http://schemas.microsoft.com/office/drawing/2014/main" id="{DAEE506C-9F3A-46F2-B2CE-CDF27F0B6975}"/>
              </a:ext>
            </a:extLst>
          </p:cNvPr>
          <p:cNvSpPr txBox="1">
            <a:spLocks/>
          </p:cNvSpPr>
          <p:nvPr/>
        </p:nvSpPr>
        <p:spPr>
          <a:xfrm>
            <a:off x="1704529" y="917020"/>
            <a:ext cx="9051914" cy="6034786"/>
          </a:xfrm>
          <a:prstGeom prst="rect">
            <a:avLst/>
          </a:prstGeom>
          <a:ln/>
        </p:spPr>
        <p:txBody>
          <a:bodyPr lIns="91428" tIns="45714" rIns="91428" bIns="45714"/>
          <a:lstStyle>
            <a:defPPr>
              <a:defRPr lang="es-ES_tradnl"/>
            </a:defPPr>
            <a:lvl1pPr algn="l" rtl="0" fontAlgn="base">
              <a:spcBef>
                <a:spcPct val="0"/>
              </a:spcBef>
              <a:spcAft>
                <a:spcPct val="0"/>
              </a:spcAft>
              <a:defRPr sz="2700" kern="1200">
                <a:solidFill>
                  <a:srgbClr val="447D1B"/>
                </a:solidFill>
                <a:latin typeface="Arial" pitchFamily="34" charset="0"/>
                <a:ea typeface="+mn-ea"/>
                <a:cs typeface="+mn-cs"/>
              </a:defRPr>
            </a:lvl1pPr>
            <a:lvl2pPr marL="432688" algn="l" rtl="0" fontAlgn="base">
              <a:spcBef>
                <a:spcPct val="0"/>
              </a:spcBef>
              <a:spcAft>
                <a:spcPct val="0"/>
              </a:spcAft>
              <a:defRPr sz="2700" kern="1200">
                <a:solidFill>
                  <a:srgbClr val="447D1B"/>
                </a:solidFill>
                <a:latin typeface="Arial" pitchFamily="34" charset="0"/>
                <a:ea typeface="+mn-ea"/>
                <a:cs typeface="+mn-cs"/>
              </a:defRPr>
            </a:lvl2pPr>
            <a:lvl3pPr marL="865374" algn="l" rtl="0" fontAlgn="base">
              <a:spcBef>
                <a:spcPct val="0"/>
              </a:spcBef>
              <a:spcAft>
                <a:spcPct val="0"/>
              </a:spcAft>
              <a:defRPr sz="2700" kern="1200">
                <a:solidFill>
                  <a:srgbClr val="447D1B"/>
                </a:solidFill>
                <a:latin typeface="Arial" pitchFamily="34" charset="0"/>
                <a:ea typeface="+mn-ea"/>
                <a:cs typeface="+mn-cs"/>
              </a:defRPr>
            </a:lvl3pPr>
            <a:lvl4pPr marL="1298062" algn="l" rtl="0" fontAlgn="base">
              <a:spcBef>
                <a:spcPct val="0"/>
              </a:spcBef>
              <a:spcAft>
                <a:spcPct val="0"/>
              </a:spcAft>
              <a:defRPr sz="2700" kern="1200">
                <a:solidFill>
                  <a:srgbClr val="447D1B"/>
                </a:solidFill>
                <a:latin typeface="Arial" pitchFamily="34" charset="0"/>
                <a:ea typeface="+mn-ea"/>
                <a:cs typeface="+mn-cs"/>
              </a:defRPr>
            </a:lvl4pPr>
            <a:lvl5pPr marL="1730748" algn="l" rtl="0" fontAlgn="base">
              <a:spcBef>
                <a:spcPct val="0"/>
              </a:spcBef>
              <a:spcAft>
                <a:spcPct val="0"/>
              </a:spcAft>
              <a:defRPr sz="2700" kern="1200">
                <a:solidFill>
                  <a:srgbClr val="447D1B"/>
                </a:solidFill>
                <a:latin typeface="Arial" pitchFamily="34" charset="0"/>
                <a:ea typeface="+mn-ea"/>
                <a:cs typeface="+mn-cs"/>
              </a:defRPr>
            </a:lvl5pPr>
            <a:lvl6pPr marL="2163435" algn="l" defTabSz="865374" rtl="0" eaLnBrk="1" latinLnBrk="0" hangingPunct="1">
              <a:defRPr sz="2700" kern="1200">
                <a:solidFill>
                  <a:srgbClr val="447D1B"/>
                </a:solidFill>
                <a:latin typeface="Arial" pitchFamily="34" charset="0"/>
                <a:ea typeface="+mn-ea"/>
                <a:cs typeface="+mn-cs"/>
              </a:defRPr>
            </a:lvl6pPr>
            <a:lvl7pPr marL="2596122" algn="l" defTabSz="865374" rtl="0" eaLnBrk="1" latinLnBrk="0" hangingPunct="1">
              <a:defRPr sz="2700" kern="1200">
                <a:solidFill>
                  <a:srgbClr val="447D1B"/>
                </a:solidFill>
                <a:latin typeface="Arial" pitchFamily="34" charset="0"/>
                <a:ea typeface="+mn-ea"/>
                <a:cs typeface="+mn-cs"/>
              </a:defRPr>
            </a:lvl7pPr>
            <a:lvl8pPr marL="3028810" algn="l" defTabSz="865374" rtl="0" eaLnBrk="1" latinLnBrk="0" hangingPunct="1">
              <a:defRPr sz="2700" kern="1200">
                <a:solidFill>
                  <a:srgbClr val="447D1B"/>
                </a:solidFill>
                <a:latin typeface="Arial" pitchFamily="34" charset="0"/>
                <a:ea typeface="+mn-ea"/>
                <a:cs typeface="+mn-cs"/>
              </a:defRPr>
            </a:lvl8pPr>
            <a:lvl9pPr marL="3461497" algn="l" defTabSz="865374" rtl="0" eaLnBrk="1" latinLnBrk="0" hangingPunct="1">
              <a:defRPr sz="2700" kern="1200">
                <a:solidFill>
                  <a:srgbClr val="447D1B"/>
                </a:solidFill>
                <a:latin typeface="Arial" pitchFamily="34" charset="0"/>
                <a:ea typeface="+mn-ea"/>
                <a:cs typeface="+mn-cs"/>
              </a:defRPr>
            </a:lvl9pPr>
          </a:lstStyle>
          <a:p>
            <a:r>
              <a:rPr lang="en-US" sz="2400" b="1"/>
              <a:t>Proposed Process</a:t>
            </a:r>
          </a:p>
          <a:p>
            <a:r>
              <a:rPr lang="en-US" sz="2400">
                <a:solidFill>
                  <a:schemeClr val="tx2"/>
                </a:solidFill>
              </a:rPr>
              <a:t>Milestones and Financial Commitments</a:t>
            </a:r>
          </a:p>
          <a:p>
            <a:endParaRPr lang="en-US" sz="2799">
              <a:solidFill>
                <a:schemeClr val="tx2"/>
              </a:solidFill>
            </a:endParaRPr>
          </a:p>
          <a:p>
            <a:endParaRPr lang="en-US" sz="2699"/>
          </a:p>
          <a:p>
            <a:endParaRPr lang="en-US" sz="2699"/>
          </a:p>
        </p:txBody>
      </p:sp>
      <p:graphicFrame>
        <p:nvGraphicFramePr>
          <p:cNvPr id="6" name="Diagram 5">
            <a:extLst>
              <a:ext uri="{FF2B5EF4-FFF2-40B4-BE49-F238E27FC236}">
                <a16:creationId xmlns:a16="http://schemas.microsoft.com/office/drawing/2014/main" id="{5C6FE99D-6466-4089-8368-DECB87105C80}"/>
              </a:ext>
            </a:extLst>
          </p:cNvPr>
          <p:cNvGraphicFramePr/>
          <p:nvPr/>
        </p:nvGraphicFramePr>
        <p:xfrm>
          <a:off x="2882693" y="1759852"/>
          <a:ext cx="6695583" cy="2951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16FEF1C-DE6D-422D-B0B3-4AAF5C9C202B}"/>
              </a:ext>
            </a:extLst>
          </p:cNvPr>
          <p:cNvSpPr txBox="1"/>
          <p:nvPr/>
        </p:nvSpPr>
        <p:spPr>
          <a:xfrm>
            <a:off x="1727111" y="4907822"/>
            <a:ext cx="1943766" cy="1200051"/>
          </a:xfrm>
          <a:prstGeom prst="rect">
            <a:avLst/>
          </a:prstGeom>
          <a:noFill/>
        </p:spPr>
        <p:txBody>
          <a:bodyPr wrap="square" rtlCol="0">
            <a:spAutoFit/>
          </a:bodyPr>
          <a:lstStyle/>
          <a:p>
            <a:pPr algn="ctr"/>
            <a:r>
              <a:rPr lang="en-US" sz="1200" b="1"/>
              <a:t>Phase 1 Begins</a:t>
            </a:r>
          </a:p>
          <a:p>
            <a:r>
              <a:rPr lang="en-US" sz="1200"/>
              <a:t>Cluster Study Agreement</a:t>
            </a:r>
          </a:p>
          <a:p>
            <a:endParaRPr lang="en-US" sz="1200"/>
          </a:p>
          <a:p>
            <a:r>
              <a:rPr lang="en-US" sz="1200"/>
              <a:t>Non-refundable Study Fee</a:t>
            </a:r>
          </a:p>
        </p:txBody>
      </p:sp>
      <p:sp>
        <p:nvSpPr>
          <p:cNvPr id="8" name="TextBox 7">
            <a:extLst>
              <a:ext uri="{FF2B5EF4-FFF2-40B4-BE49-F238E27FC236}">
                <a16:creationId xmlns:a16="http://schemas.microsoft.com/office/drawing/2014/main" id="{A812F8E6-C09D-41F5-81D4-31D2E13CB092}"/>
              </a:ext>
            </a:extLst>
          </p:cNvPr>
          <p:cNvSpPr txBox="1"/>
          <p:nvPr/>
        </p:nvSpPr>
        <p:spPr>
          <a:xfrm>
            <a:off x="4142736" y="4907822"/>
            <a:ext cx="1943766" cy="646181"/>
          </a:xfrm>
          <a:prstGeom prst="rect">
            <a:avLst/>
          </a:prstGeom>
          <a:noFill/>
        </p:spPr>
        <p:txBody>
          <a:bodyPr wrap="square" rtlCol="0">
            <a:spAutoFit/>
          </a:bodyPr>
          <a:lstStyle/>
          <a:p>
            <a:pPr algn="ctr"/>
            <a:r>
              <a:rPr lang="en-US" sz="1200" b="1"/>
              <a:t>Phase 2 Begins</a:t>
            </a:r>
          </a:p>
          <a:p>
            <a:r>
              <a:rPr lang="en-US" sz="1200"/>
              <a:t>Non-refundable Study Fee</a:t>
            </a:r>
          </a:p>
        </p:txBody>
      </p:sp>
      <p:sp>
        <p:nvSpPr>
          <p:cNvPr id="10" name="TextBox 9">
            <a:extLst>
              <a:ext uri="{FF2B5EF4-FFF2-40B4-BE49-F238E27FC236}">
                <a16:creationId xmlns:a16="http://schemas.microsoft.com/office/drawing/2014/main" id="{52F2C433-7311-4927-ADEB-20E78C5F5E7C}"/>
              </a:ext>
            </a:extLst>
          </p:cNvPr>
          <p:cNvSpPr txBox="1"/>
          <p:nvPr/>
        </p:nvSpPr>
        <p:spPr>
          <a:xfrm>
            <a:off x="8718277" y="4659436"/>
            <a:ext cx="1943766" cy="1753920"/>
          </a:xfrm>
          <a:prstGeom prst="rect">
            <a:avLst/>
          </a:prstGeom>
          <a:noFill/>
        </p:spPr>
        <p:txBody>
          <a:bodyPr wrap="square" rtlCol="0">
            <a:spAutoFit/>
          </a:bodyPr>
          <a:lstStyle/>
          <a:p>
            <a:pPr algn="ctr"/>
            <a:r>
              <a:rPr lang="en-US" sz="1200" b="1"/>
              <a:t>Post I.3.9 Approval</a:t>
            </a:r>
          </a:p>
          <a:p>
            <a:r>
              <a:rPr lang="en-US" sz="1200"/>
              <a:t>Study true-up with remaining projects</a:t>
            </a:r>
          </a:p>
          <a:p>
            <a:endParaRPr lang="en-US" sz="1200"/>
          </a:p>
          <a:p>
            <a:r>
              <a:rPr lang="en-US" sz="1200"/>
              <a:t>Projects with I.3.9 approval are invoiced.</a:t>
            </a:r>
          </a:p>
          <a:p>
            <a:endParaRPr lang="en-US" sz="1200"/>
          </a:p>
          <a:p>
            <a:r>
              <a:rPr lang="en-US" sz="1200"/>
              <a:t>Restudy if required based on attrition</a:t>
            </a:r>
          </a:p>
        </p:txBody>
      </p:sp>
      <p:sp>
        <p:nvSpPr>
          <p:cNvPr id="11" name="Arrow: Up 10">
            <a:extLst>
              <a:ext uri="{FF2B5EF4-FFF2-40B4-BE49-F238E27FC236}">
                <a16:creationId xmlns:a16="http://schemas.microsoft.com/office/drawing/2014/main" id="{F8D82148-D07A-47A2-B63C-C7CFE6099226}"/>
              </a:ext>
            </a:extLst>
          </p:cNvPr>
          <p:cNvSpPr/>
          <p:nvPr/>
        </p:nvSpPr>
        <p:spPr>
          <a:xfrm>
            <a:off x="2377769" y="4504101"/>
            <a:ext cx="484520" cy="40372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BF00EC42-9F46-4248-9C2F-A1921736A273}"/>
              </a:ext>
            </a:extLst>
          </p:cNvPr>
          <p:cNvSpPr/>
          <p:nvPr/>
        </p:nvSpPr>
        <p:spPr>
          <a:xfrm>
            <a:off x="4841578" y="4504101"/>
            <a:ext cx="484520" cy="40372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422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3 Rectángulo redondeado"/>
          <p:cNvSpPr txBox="1">
            <a:spLocks noChangeArrowheads="1"/>
          </p:cNvSpPr>
          <p:nvPr/>
        </p:nvSpPr>
        <p:spPr bwMode="auto">
          <a:xfrm>
            <a:off x="2019536" y="217848"/>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dirty="0">
                <a:solidFill>
                  <a:schemeClr val="bg1"/>
                </a:solidFill>
                <a:latin typeface="Calibri" pitchFamily="34" charset="0"/>
                <a:ea typeface="+mj-ea"/>
                <a:cs typeface="+mj-cs"/>
              </a:rPr>
              <a:t>Terms &amp; Conditions – Docket No. 2021-00277**</a:t>
            </a:r>
          </a:p>
        </p:txBody>
      </p:sp>
      <p:sp>
        <p:nvSpPr>
          <p:cNvPr id="4" name="Text Placeholder 3">
            <a:extLst>
              <a:ext uri="{FF2B5EF4-FFF2-40B4-BE49-F238E27FC236}">
                <a16:creationId xmlns:a16="http://schemas.microsoft.com/office/drawing/2014/main" id="{113CFD79-95E4-4695-9F72-A08BD912E484}"/>
              </a:ext>
            </a:extLst>
          </p:cNvPr>
          <p:cNvSpPr>
            <a:spLocks noGrp="1"/>
          </p:cNvSpPr>
          <p:nvPr>
            <p:ph type="body" sz="quarter" idx="10"/>
          </p:nvPr>
        </p:nvSpPr>
        <p:spPr/>
        <p:txBody>
          <a:bodyPr/>
          <a:lstStyle/>
          <a:p>
            <a:r>
              <a:rPr lang="en-US"/>
              <a:t>Phase 1 &amp; Attrition Window</a:t>
            </a:r>
          </a:p>
        </p:txBody>
      </p:sp>
      <p:sp>
        <p:nvSpPr>
          <p:cNvPr id="6" name="Text Placeholder 5">
            <a:extLst>
              <a:ext uri="{FF2B5EF4-FFF2-40B4-BE49-F238E27FC236}">
                <a16:creationId xmlns:a16="http://schemas.microsoft.com/office/drawing/2014/main" id="{1256588B-AD68-4784-B03A-CF261EECE5CB}"/>
              </a:ext>
            </a:extLst>
          </p:cNvPr>
          <p:cNvSpPr>
            <a:spLocks noGrp="1"/>
          </p:cNvSpPr>
          <p:nvPr>
            <p:ph type="body" sz="quarter" idx="11"/>
          </p:nvPr>
        </p:nvSpPr>
        <p:spPr/>
        <p:txBody>
          <a:bodyPr/>
          <a:lstStyle/>
          <a:p>
            <a:r>
              <a:rPr lang="en-US"/>
              <a:t>Phase 2 &amp; Data Requests</a:t>
            </a:r>
          </a:p>
        </p:txBody>
      </p:sp>
      <p:pic>
        <p:nvPicPr>
          <p:cNvPr id="9" name="Picture 8">
            <a:extLst>
              <a:ext uri="{FF2B5EF4-FFF2-40B4-BE49-F238E27FC236}">
                <a16:creationId xmlns:a16="http://schemas.microsoft.com/office/drawing/2014/main" id="{6DAC28DC-C8F8-41A1-9D3E-74A0FDF31807}"/>
              </a:ext>
            </a:extLst>
          </p:cNvPr>
          <p:cNvPicPr>
            <a:picLocks noChangeAspect="1"/>
          </p:cNvPicPr>
          <p:nvPr/>
        </p:nvPicPr>
        <p:blipFill>
          <a:blip r:embed="rId3"/>
          <a:stretch>
            <a:fillRect/>
          </a:stretch>
        </p:blipFill>
        <p:spPr>
          <a:xfrm>
            <a:off x="1695155" y="1446460"/>
            <a:ext cx="4254527" cy="4540597"/>
          </a:xfrm>
          <a:prstGeom prst="rect">
            <a:avLst/>
          </a:prstGeom>
        </p:spPr>
      </p:pic>
      <p:pic>
        <p:nvPicPr>
          <p:cNvPr id="11" name="Picture 10">
            <a:extLst>
              <a:ext uri="{FF2B5EF4-FFF2-40B4-BE49-F238E27FC236}">
                <a16:creationId xmlns:a16="http://schemas.microsoft.com/office/drawing/2014/main" id="{693573EC-74FF-40C3-9EA9-F424BDB87F5A}"/>
              </a:ext>
            </a:extLst>
          </p:cNvPr>
          <p:cNvPicPr>
            <a:picLocks noChangeAspect="1"/>
          </p:cNvPicPr>
          <p:nvPr/>
        </p:nvPicPr>
        <p:blipFill>
          <a:blip r:embed="rId4"/>
          <a:stretch>
            <a:fillRect/>
          </a:stretch>
        </p:blipFill>
        <p:spPr>
          <a:xfrm>
            <a:off x="5948978" y="1446461"/>
            <a:ext cx="4547868" cy="2617109"/>
          </a:xfrm>
          <a:prstGeom prst="rect">
            <a:avLst/>
          </a:prstGeom>
        </p:spPr>
      </p:pic>
      <p:sp>
        <p:nvSpPr>
          <p:cNvPr id="2" name="TextBox 1">
            <a:extLst>
              <a:ext uri="{FF2B5EF4-FFF2-40B4-BE49-F238E27FC236}">
                <a16:creationId xmlns:a16="http://schemas.microsoft.com/office/drawing/2014/main" id="{3328EB38-4906-6D11-AD8D-B030FC5B9D5C}"/>
              </a:ext>
            </a:extLst>
          </p:cNvPr>
          <p:cNvSpPr txBox="1"/>
          <p:nvPr/>
        </p:nvSpPr>
        <p:spPr>
          <a:xfrm>
            <a:off x="2193161" y="6052322"/>
            <a:ext cx="9275750" cy="369332"/>
          </a:xfrm>
          <a:prstGeom prst="rect">
            <a:avLst/>
          </a:prstGeom>
          <a:noFill/>
        </p:spPr>
        <p:txBody>
          <a:bodyPr wrap="square">
            <a:spAutoFit/>
          </a:bodyPr>
          <a:lstStyle/>
          <a:p>
            <a:r>
              <a:rPr lang="en-US" sz="1800" dirty="0">
                <a:solidFill>
                  <a:srgbClr val="CC6600"/>
                </a:solidFill>
                <a:latin typeface="Calibri" pitchFamily="34" charset="0"/>
                <a:ea typeface="+mj-ea"/>
                <a:cs typeface="+mj-cs"/>
              </a:rPr>
              <a:t>**</a:t>
            </a:r>
            <a:r>
              <a:rPr lang="en-US" dirty="0">
                <a:solidFill>
                  <a:srgbClr val="CC6600"/>
                </a:solidFill>
                <a:latin typeface="Calibri" pitchFamily="34" charset="0"/>
                <a:ea typeface="+mj-ea"/>
                <a:cs typeface="+mj-cs"/>
              </a:rPr>
              <a:t>T&amp;Cs are being reviewed and updated to reflect the changes to the </a:t>
            </a:r>
            <a:r>
              <a:rPr lang="en-US" dirty="0" err="1">
                <a:solidFill>
                  <a:srgbClr val="CC6600"/>
                </a:solidFill>
                <a:latin typeface="Calibri" pitchFamily="34" charset="0"/>
                <a:ea typeface="+mj-ea"/>
                <a:cs typeface="+mj-cs"/>
              </a:rPr>
              <a:t>cluser</a:t>
            </a:r>
            <a:r>
              <a:rPr lang="en-US" dirty="0">
                <a:solidFill>
                  <a:srgbClr val="CC6600"/>
                </a:solidFill>
                <a:latin typeface="Calibri" pitchFamily="34" charset="0"/>
                <a:ea typeface="+mj-ea"/>
                <a:cs typeface="+mj-cs"/>
              </a:rPr>
              <a:t> study process</a:t>
            </a:r>
            <a:endParaRPr lang="en-US" dirty="0">
              <a:solidFill>
                <a:srgbClr val="CC6600"/>
              </a:solidFill>
            </a:endParaRPr>
          </a:p>
        </p:txBody>
      </p:sp>
    </p:spTree>
    <p:extLst>
      <p:ext uri="{BB962C8B-B14F-4D97-AF65-F5344CB8AC3E}">
        <p14:creationId xmlns:p14="http://schemas.microsoft.com/office/powerpoint/2010/main" val="1048313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3 Rectángulo redondeado"/>
          <p:cNvSpPr txBox="1">
            <a:spLocks noChangeArrowheads="1"/>
          </p:cNvSpPr>
          <p:nvPr/>
        </p:nvSpPr>
        <p:spPr bwMode="auto">
          <a:xfrm>
            <a:off x="2019536" y="217848"/>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dirty="0">
                <a:solidFill>
                  <a:schemeClr val="bg1"/>
                </a:solidFill>
                <a:latin typeface="Calibri" pitchFamily="34" charset="0"/>
                <a:ea typeface="+mj-ea"/>
                <a:cs typeface="+mj-cs"/>
              </a:rPr>
              <a:t>Terms &amp; Conditions – Docket No. 2021-00277**</a:t>
            </a:r>
          </a:p>
        </p:txBody>
      </p:sp>
      <p:sp>
        <p:nvSpPr>
          <p:cNvPr id="4" name="Text Placeholder 3">
            <a:extLst>
              <a:ext uri="{FF2B5EF4-FFF2-40B4-BE49-F238E27FC236}">
                <a16:creationId xmlns:a16="http://schemas.microsoft.com/office/drawing/2014/main" id="{113CFD79-95E4-4695-9F72-A08BD912E484}"/>
              </a:ext>
            </a:extLst>
          </p:cNvPr>
          <p:cNvSpPr>
            <a:spLocks noGrp="1"/>
          </p:cNvSpPr>
          <p:nvPr>
            <p:ph type="body" sz="quarter" idx="10"/>
          </p:nvPr>
        </p:nvSpPr>
        <p:spPr>
          <a:xfrm>
            <a:off x="1975576" y="930111"/>
            <a:ext cx="3921143" cy="5402690"/>
          </a:xfrm>
        </p:spPr>
        <p:txBody>
          <a:bodyPr/>
          <a:lstStyle/>
          <a:p>
            <a:r>
              <a:rPr lang="en-US"/>
              <a:t>≥ 10 PRJs Study Fees/Costs</a:t>
            </a:r>
          </a:p>
        </p:txBody>
      </p:sp>
      <p:sp>
        <p:nvSpPr>
          <p:cNvPr id="6" name="Text Placeholder 5">
            <a:extLst>
              <a:ext uri="{FF2B5EF4-FFF2-40B4-BE49-F238E27FC236}">
                <a16:creationId xmlns:a16="http://schemas.microsoft.com/office/drawing/2014/main" id="{1256588B-AD68-4784-B03A-CF261EECE5CB}"/>
              </a:ext>
            </a:extLst>
          </p:cNvPr>
          <p:cNvSpPr>
            <a:spLocks noGrp="1"/>
          </p:cNvSpPr>
          <p:nvPr>
            <p:ph type="body" sz="quarter" idx="11"/>
          </p:nvPr>
        </p:nvSpPr>
        <p:spPr>
          <a:xfrm>
            <a:off x="6295282" y="930109"/>
            <a:ext cx="3921143" cy="5400700"/>
          </a:xfrm>
        </p:spPr>
        <p:txBody>
          <a:bodyPr/>
          <a:lstStyle/>
          <a:p>
            <a:r>
              <a:rPr lang="en-US" dirty="0"/>
              <a:t>&lt; 10 PRJs Study Fees/Costs</a:t>
            </a:r>
          </a:p>
        </p:txBody>
      </p:sp>
      <p:sp>
        <p:nvSpPr>
          <p:cNvPr id="7" name="Text Placeholder 6">
            <a:extLst>
              <a:ext uri="{FF2B5EF4-FFF2-40B4-BE49-F238E27FC236}">
                <a16:creationId xmlns:a16="http://schemas.microsoft.com/office/drawing/2014/main" id="{73D27FA2-5A36-43AB-98A7-B6329DB8E1C5}"/>
              </a:ext>
            </a:extLst>
          </p:cNvPr>
          <p:cNvSpPr>
            <a:spLocks noGrp="1"/>
          </p:cNvSpPr>
          <p:nvPr>
            <p:ph type="body" sz="quarter" idx="12"/>
          </p:nvPr>
        </p:nvSpPr>
        <p:spPr/>
        <p:txBody>
          <a:bodyPr/>
          <a:lstStyle/>
          <a:p>
            <a:r>
              <a:rPr lang="en-US" dirty="0"/>
              <a:t>T</a:t>
            </a:r>
          </a:p>
        </p:txBody>
      </p:sp>
      <p:pic>
        <p:nvPicPr>
          <p:cNvPr id="3" name="Picture 2">
            <a:extLst>
              <a:ext uri="{FF2B5EF4-FFF2-40B4-BE49-F238E27FC236}">
                <a16:creationId xmlns:a16="http://schemas.microsoft.com/office/drawing/2014/main" id="{2D7AF28F-DFCB-48DD-AFCA-4C16F54FD306}"/>
              </a:ext>
            </a:extLst>
          </p:cNvPr>
          <p:cNvPicPr>
            <a:picLocks noChangeAspect="1"/>
          </p:cNvPicPr>
          <p:nvPr/>
        </p:nvPicPr>
        <p:blipFill>
          <a:blip r:embed="rId3"/>
          <a:stretch>
            <a:fillRect/>
          </a:stretch>
        </p:blipFill>
        <p:spPr>
          <a:xfrm>
            <a:off x="1820269" y="1585749"/>
            <a:ext cx="4243497" cy="1769738"/>
          </a:xfrm>
          <a:prstGeom prst="rect">
            <a:avLst/>
          </a:prstGeom>
        </p:spPr>
      </p:pic>
      <p:pic>
        <p:nvPicPr>
          <p:cNvPr id="10" name="Picture 9">
            <a:extLst>
              <a:ext uri="{FF2B5EF4-FFF2-40B4-BE49-F238E27FC236}">
                <a16:creationId xmlns:a16="http://schemas.microsoft.com/office/drawing/2014/main" id="{88E9D805-48E5-438B-9862-F542BDE369FE}"/>
              </a:ext>
            </a:extLst>
          </p:cNvPr>
          <p:cNvPicPr>
            <a:picLocks noChangeAspect="1"/>
          </p:cNvPicPr>
          <p:nvPr/>
        </p:nvPicPr>
        <p:blipFill>
          <a:blip r:embed="rId4"/>
          <a:stretch>
            <a:fillRect/>
          </a:stretch>
        </p:blipFill>
        <p:spPr>
          <a:xfrm>
            <a:off x="5996664" y="1585748"/>
            <a:ext cx="4518376" cy="1215243"/>
          </a:xfrm>
          <a:prstGeom prst="rect">
            <a:avLst/>
          </a:prstGeom>
        </p:spPr>
      </p:pic>
      <p:sp>
        <p:nvSpPr>
          <p:cNvPr id="12" name="Text Placeholder 3">
            <a:extLst>
              <a:ext uri="{FF2B5EF4-FFF2-40B4-BE49-F238E27FC236}">
                <a16:creationId xmlns:a16="http://schemas.microsoft.com/office/drawing/2014/main" id="{19EA049D-1FF8-4D66-B7A8-50C69AD39D72}"/>
              </a:ext>
            </a:extLst>
          </p:cNvPr>
          <p:cNvSpPr txBox="1">
            <a:spLocks/>
          </p:cNvSpPr>
          <p:nvPr/>
        </p:nvSpPr>
        <p:spPr>
          <a:xfrm>
            <a:off x="1991694" y="3586096"/>
            <a:ext cx="3921143" cy="431799"/>
          </a:xfrm>
          <a:prstGeom prst="rect">
            <a:avLst/>
          </a:prstGeom>
        </p:spPr>
        <p:txBody>
          <a:bodyPr lIns="0" tIns="43269" rIns="86537" bIns="43269"/>
          <a:lstStyle>
            <a:lvl1pPr marL="0" indent="0" algn="l" defTabSz="432688" rtl="0" eaLnBrk="0" fontAlgn="base" hangingPunct="0">
              <a:spcBef>
                <a:spcPct val="20000"/>
              </a:spcBef>
              <a:spcAft>
                <a:spcPct val="0"/>
              </a:spcAft>
              <a:buFont typeface="Arial" charset="0"/>
              <a:buNone/>
              <a:defRPr sz="2300" b="0" kern="1200" baseline="0">
                <a:solidFill>
                  <a:srgbClr val="5C881A"/>
                </a:solidFill>
                <a:latin typeface="Arial" panose="020B0604020202020204" pitchFamily="34" charset="0"/>
                <a:ea typeface="ＭＳ Ｐゴシック" charset="-128"/>
                <a:cs typeface="Arial" panose="020B0604020202020204" pitchFamily="34" charset="0"/>
              </a:defRPr>
            </a:lvl1pPr>
            <a:lvl2pPr marL="703116" indent="-270428" algn="l" defTabSz="432688" rtl="0" eaLnBrk="0" fontAlgn="base" hangingPunct="0">
              <a:spcBef>
                <a:spcPct val="20000"/>
              </a:spcBef>
              <a:spcAft>
                <a:spcPct val="0"/>
              </a:spcAft>
              <a:buFont typeface="Arial" charset="0"/>
              <a:buChar char="–"/>
              <a:defRPr sz="2700" kern="1200">
                <a:solidFill>
                  <a:schemeClr val="tx1"/>
                </a:solidFill>
                <a:latin typeface="+mn-lt"/>
                <a:ea typeface="ＭＳ Ｐゴシック" charset="-128"/>
                <a:cs typeface="+mn-cs"/>
              </a:defRPr>
            </a:lvl2pPr>
            <a:lvl3pPr marL="1081718" indent="-216344" algn="l" defTabSz="432688"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3pPr>
            <a:lvl4pPr marL="1514403" indent="-216344" algn="l" defTabSz="432688" rtl="0" eaLnBrk="0" fontAlgn="base" hangingPunct="0">
              <a:spcBef>
                <a:spcPct val="20000"/>
              </a:spcBef>
              <a:spcAft>
                <a:spcPct val="0"/>
              </a:spcAft>
              <a:buFont typeface="Arial" charset="0"/>
              <a:buChar char="–"/>
              <a:defRPr sz="1900" kern="1200">
                <a:solidFill>
                  <a:schemeClr val="tx1"/>
                </a:solidFill>
                <a:latin typeface="+mn-lt"/>
                <a:ea typeface="ＭＳ Ｐゴシック" charset="-128"/>
                <a:cs typeface="+mn-cs"/>
              </a:defRPr>
            </a:lvl4pPr>
            <a:lvl5pPr marL="1947092" indent="-216344" algn="l" defTabSz="432688" rtl="0" eaLnBrk="0" fontAlgn="base" hangingPunct="0">
              <a:spcBef>
                <a:spcPct val="20000"/>
              </a:spcBef>
              <a:spcAft>
                <a:spcPct val="0"/>
              </a:spcAft>
              <a:buFont typeface="Arial" charset="0"/>
              <a:buChar char="»"/>
              <a:defRPr sz="1900" kern="1200">
                <a:solidFill>
                  <a:schemeClr val="tx1"/>
                </a:solidFill>
                <a:latin typeface="+mn-lt"/>
                <a:ea typeface="ＭＳ Ｐゴシック" charset="-128"/>
                <a:cs typeface="+mn-cs"/>
              </a:defRPr>
            </a:lvl5pPr>
            <a:lvl6pPr marL="2379779" indent="-216344" algn="l" defTabSz="432688" rtl="0" eaLnBrk="1" latinLnBrk="0" hangingPunct="1">
              <a:spcBef>
                <a:spcPct val="20000"/>
              </a:spcBef>
              <a:buFont typeface="Arial"/>
              <a:buChar char="•"/>
              <a:defRPr sz="1900" kern="1200">
                <a:solidFill>
                  <a:schemeClr val="tx1"/>
                </a:solidFill>
                <a:latin typeface="+mn-lt"/>
                <a:ea typeface="+mn-ea"/>
                <a:cs typeface="+mn-cs"/>
              </a:defRPr>
            </a:lvl6pPr>
            <a:lvl7pPr marL="2812466" indent="-216344" algn="l" defTabSz="432688" rtl="0" eaLnBrk="1" latinLnBrk="0" hangingPunct="1">
              <a:spcBef>
                <a:spcPct val="20000"/>
              </a:spcBef>
              <a:buFont typeface="Arial"/>
              <a:buChar char="•"/>
              <a:defRPr sz="1900" kern="1200">
                <a:solidFill>
                  <a:schemeClr val="tx1"/>
                </a:solidFill>
                <a:latin typeface="+mn-lt"/>
                <a:ea typeface="+mn-ea"/>
                <a:cs typeface="+mn-cs"/>
              </a:defRPr>
            </a:lvl7pPr>
            <a:lvl8pPr marL="3245153" indent="-216344" algn="l" defTabSz="432688" rtl="0" eaLnBrk="1" latinLnBrk="0" hangingPunct="1">
              <a:spcBef>
                <a:spcPct val="20000"/>
              </a:spcBef>
              <a:buFont typeface="Arial"/>
              <a:buChar char="•"/>
              <a:defRPr sz="1900" kern="1200">
                <a:solidFill>
                  <a:schemeClr val="tx1"/>
                </a:solidFill>
                <a:latin typeface="+mn-lt"/>
                <a:ea typeface="+mn-ea"/>
                <a:cs typeface="+mn-cs"/>
              </a:defRPr>
            </a:lvl8pPr>
            <a:lvl9pPr marL="3677840" indent="-216344" algn="l" defTabSz="432688" rtl="0" eaLnBrk="1" latinLnBrk="0" hangingPunct="1">
              <a:spcBef>
                <a:spcPct val="20000"/>
              </a:spcBef>
              <a:buFont typeface="Arial"/>
              <a:buChar char="•"/>
              <a:defRPr sz="1900" kern="1200">
                <a:solidFill>
                  <a:schemeClr val="tx1"/>
                </a:solidFill>
                <a:latin typeface="+mn-lt"/>
                <a:ea typeface="+mn-ea"/>
                <a:cs typeface="+mn-cs"/>
              </a:defRPr>
            </a:lvl9pPr>
          </a:lstStyle>
          <a:p>
            <a:r>
              <a:rPr lang="en-US"/>
              <a:t>Study Invoicing</a:t>
            </a:r>
          </a:p>
        </p:txBody>
      </p:sp>
      <p:pic>
        <p:nvPicPr>
          <p:cNvPr id="14" name="Picture 13">
            <a:extLst>
              <a:ext uri="{FF2B5EF4-FFF2-40B4-BE49-F238E27FC236}">
                <a16:creationId xmlns:a16="http://schemas.microsoft.com/office/drawing/2014/main" id="{A7A1B11E-3C7C-4805-9B36-8F451C657F98}"/>
              </a:ext>
            </a:extLst>
          </p:cNvPr>
          <p:cNvPicPr>
            <a:picLocks noChangeAspect="1"/>
          </p:cNvPicPr>
          <p:nvPr/>
        </p:nvPicPr>
        <p:blipFill>
          <a:blip r:embed="rId5"/>
          <a:stretch>
            <a:fillRect/>
          </a:stretch>
        </p:blipFill>
        <p:spPr>
          <a:xfrm>
            <a:off x="1820269" y="4132198"/>
            <a:ext cx="6208863" cy="1695058"/>
          </a:xfrm>
          <a:prstGeom prst="rect">
            <a:avLst/>
          </a:prstGeom>
        </p:spPr>
      </p:pic>
      <p:sp>
        <p:nvSpPr>
          <p:cNvPr id="8" name="TextBox 7">
            <a:extLst>
              <a:ext uri="{FF2B5EF4-FFF2-40B4-BE49-F238E27FC236}">
                <a16:creationId xmlns:a16="http://schemas.microsoft.com/office/drawing/2014/main" id="{EDA90B78-6313-082E-000D-59D577D7AB23}"/>
              </a:ext>
            </a:extLst>
          </p:cNvPr>
          <p:cNvSpPr txBox="1"/>
          <p:nvPr/>
        </p:nvSpPr>
        <p:spPr>
          <a:xfrm>
            <a:off x="2193161" y="6052322"/>
            <a:ext cx="9275750" cy="369332"/>
          </a:xfrm>
          <a:prstGeom prst="rect">
            <a:avLst/>
          </a:prstGeom>
          <a:noFill/>
        </p:spPr>
        <p:txBody>
          <a:bodyPr wrap="square">
            <a:spAutoFit/>
          </a:bodyPr>
          <a:lstStyle/>
          <a:p>
            <a:r>
              <a:rPr lang="en-US" sz="1800" dirty="0">
                <a:solidFill>
                  <a:srgbClr val="CC6600"/>
                </a:solidFill>
                <a:latin typeface="Calibri" pitchFamily="34" charset="0"/>
                <a:ea typeface="+mj-ea"/>
                <a:cs typeface="+mj-cs"/>
              </a:rPr>
              <a:t>**</a:t>
            </a:r>
            <a:r>
              <a:rPr lang="en-US" dirty="0">
                <a:solidFill>
                  <a:srgbClr val="CC6600"/>
                </a:solidFill>
                <a:latin typeface="Calibri" pitchFamily="34" charset="0"/>
                <a:ea typeface="+mj-ea"/>
                <a:cs typeface="+mj-cs"/>
              </a:rPr>
              <a:t>T&amp;Cs are being reviewed and updated to reflect the changes to the </a:t>
            </a:r>
            <a:r>
              <a:rPr lang="en-US" dirty="0" err="1">
                <a:solidFill>
                  <a:srgbClr val="CC6600"/>
                </a:solidFill>
                <a:latin typeface="Calibri" pitchFamily="34" charset="0"/>
                <a:ea typeface="+mj-ea"/>
                <a:cs typeface="+mj-cs"/>
              </a:rPr>
              <a:t>cluser</a:t>
            </a:r>
            <a:r>
              <a:rPr lang="en-US" dirty="0">
                <a:solidFill>
                  <a:srgbClr val="CC6600"/>
                </a:solidFill>
                <a:latin typeface="Calibri" pitchFamily="34" charset="0"/>
                <a:ea typeface="+mj-ea"/>
                <a:cs typeface="+mj-cs"/>
              </a:rPr>
              <a:t> study process</a:t>
            </a:r>
            <a:endParaRPr lang="en-US" dirty="0">
              <a:solidFill>
                <a:srgbClr val="CC6600"/>
              </a:solidFill>
            </a:endParaRPr>
          </a:p>
        </p:txBody>
      </p:sp>
    </p:spTree>
    <p:extLst>
      <p:ext uri="{BB962C8B-B14F-4D97-AF65-F5344CB8AC3E}">
        <p14:creationId xmlns:p14="http://schemas.microsoft.com/office/powerpoint/2010/main" val="2010504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3 Rectángulo redondeado"/>
          <p:cNvSpPr txBox="1">
            <a:spLocks noChangeArrowheads="1"/>
          </p:cNvSpPr>
          <p:nvPr/>
        </p:nvSpPr>
        <p:spPr bwMode="auto">
          <a:xfrm>
            <a:off x="2019536" y="217848"/>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dirty="0">
                <a:solidFill>
                  <a:schemeClr val="bg1"/>
                </a:solidFill>
                <a:latin typeface="Calibri" pitchFamily="34" charset="0"/>
                <a:ea typeface="+mj-ea"/>
                <a:cs typeface="+mj-cs"/>
              </a:rPr>
              <a:t>Terms &amp; Conditions – Cost Allocation**</a:t>
            </a:r>
          </a:p>
        </p:txBody>
      </p:sp>
      <p:pic>
        <p:nvPicPr>
          <p:cNvPr id="4" name="Picture 3">
            <a:extLst>
              <a:ext uri="{FF2B5EF4-FFF2-40B4-BE49-F238E27FC236}">
                <a16:creationId xmlns:a16="http://schemas.microsoft.com/office/drawing/2014/main" id="{90BA74A2-9781-4CD2-A44D-E26F39E444E0}"/>
              </a:ext>
            </a:extLst>
          </p:cNvPr>
          <p:cNvPicPr>
            <a:picLocks noChangeAspect="1"/>
          </p:cNvPicPr>
          <p:nvPr/>
        </p:nvPicPr>
        <p:blipFill>
          <a:blip r:embed="rId3"/>
          <a:stretch>
            <a:fillRect/>
          </a:stretch>
        </p:blipFill>
        <p:spPr>
          <a:xfrm>
            <a:off x="1555035" y="991777"/>
            <a:ext cx="4684948" cy="4867891"/>
          </a:xfrm>
          <a:prstGeom prst="rect">
            <a:avLst/>
          </a:prstGeom>
        </p:spPr>
      </p:pic>
      <p:pic>
        <p:nvPicPr>
          <p:cNvPr id="6" name="Picture 5">
            <a:extLst>
              <a:ext uri="{FF2B5EF4-FFF2-40B4-BE49-F238E27FC236}">
                <a16:creationId xmlns:a16="http://schemas.microsoft.com/office/drawing/2014/main" id="{5DEE3539-B824-4A02-AF22-D5D1E8CCB2A1}"/>
              </a:ext>
            </a:extLst>
          </p:cNvPr>
          <p:cNvPicPr>
            <a:picLocks noChangeAspect="1"/>
          </p:cNvPicPr>
          <p:nvPr/>
        </p:nvPicPr>
        <p:blipFill>
          <a:blip r:embed="rId4"/>
          <a:stretch>
            <a:fillRect/>
          </a:stretch>
        </p:blipFill>
        <p:spPr>
          <a:xfrm>
            <a:off x="6239983" y="991777"/>
            <a:ext cx="4396982" cy="1772140"/>
          </a:xfrm>
          <a:prstGeom prst="rect">
            <a:avLst/>
          </a:prstGeom>
        </p:spPr>
      </p:pic>
      <p:sp>
        <p:nvSpPr>
          <p:cNvPr id="2" name="TextBox 1">
            <a:extLst>
              <a:ext uri="{FF2B5EF4-FFF2-40B4-BE49-F238E27FC236}">
                <a16:creationId xmlns:a16="http://schemas.microsoft.com/office/drawing/2014/main" id="{461FFA46-72AB-76B5-A012-834AE631C867}"/>
              </a:ext>
            </a:extLst>
          </p:cNvPr>
          <p:cNvSpPr txBox="1"/>
          <p:nvPr/>
        </p:nvSpPr>
        <p:spPr>
          <a:xfrm>
            <a:off x="2193161" y="6052322"/>
            <a:ext cx="9275750" cy="369332"/>
          </a:xfrm>
          <a:prstGeom prst="rect">
            <a:avLst/>
          </a:prstGeom>
          <a:noFill/>
        </p:spPr>
        <p:txBody>
          <a:bodyPr wrap="square">
            <a:spAutoFit/>
          </a:bodyPr>
          <a:lstStyle/>
          <a:p>
            <a:r>
              <a:rPr lang="en-US" sz="1800" dirty="0">
                <a:solidFill>
                  <a:srgbClr val="CC6600"/>
                </a:solidFill>
                <a:latin typeface="Calibri" pitchFamily="34" charset="0"/>
                <a:ea typeface="+mj-ea"/>
                <a:cs typeface="+mj-cs"/>
              </a:rPr>
              <a:t>**</a:t>
            </a:r>
            <a:r>
              <a:rPr lang="en-US" dirty="0">
                <a:solidFill>
                  <a:srgbClr val="CC6600"/>
                </a:solidFill>
                <a:latin typeface="Calibri" pitchFamily="34" charset="0"/>
                <a:ea typeface="+mj-ea"/>
                <a:cs typeface="+mj-cs"/>
              </a:rPr>
              <a:t>T&amp;Cs are being reviewed and updated to reflect the changes to the </a:t>
            </a:r>
            <a:r>
              <a:rPr lang="en-US" dirty="0" err="1">
                <a:solidFill>
                  <a:srgbClr val="CC6600"/>
                </a:solidFill>
                <a:latin typeface="Calibri" pitchFamily="34" charset="0"/>
                <a:ea typeface="+mj-ea"/>
                <a:cs typeface="+mj-cs"/>
              </a:rPr>
              <a:t>cluser</a:t>
            </a:r>
            <a:r>
              <a:rPr lang="en-US" dirty="0">
                <a:solidFill>
                  <a:srgbClr val="CC6600"/>
                </a:solidFill>
                <a:latin typeface="Calibri" pitchFamily="34" charset="0"/>
                <a:ea typeface="+mj-ea"/>
                <a:cs typeface="+mj-cs"/>
              </a:rPr>
              <a:t> study process</a:t>
            </a:r>
            <a:endParaRPr lang="en-US" dirty="0">
              <a:solidFill>
                <a:srgbClr val="CC6600"/>
              </a:solidFill>
            </a:endParaRPr>
          </a:p>
        </p:txBody>
      </p:sp>
    </p:spTree>
    <p:extLst>
      <p:ext uri="{BB962C8B-B14F-4D97-AF65-F5344CB8AC3E}">
        <p14:creationId xmlns:p14="http://schemas.microsoft.com/office/powerpoint/2010/main" val="1449663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3 Rectángulo redondeado"/>
          <p:cNvSpPr txBox="1">
            <a:spLocks noChangeArrowheads="1"/>
          </p:cNvSpPr>
          <p:nvPr/>
        </p:nvSpPr>
        <p:spPr bwMode="auto">
          <a:xfrm>
            <a:off x="1980359"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a:solidFill>
                  <a:schemeClr val="bg1"/>
                </a:solidFill>
              </a:rPr>
              <a:t>Conceptual Engineering Study – T&amp;Cs</a:t>
            </a:r>
            <a:endParaRPr lang="en-US" sz="2799">
              <a:solidFill>
                <a:schemeClr val="bg1"/>
              </a:solidFill>
              <a:ea typeface="+mj-ea"/>
              <a:cs typeface="+mj-cs"/>
            </a:endParaRPr>
          </a:p>
        </p:txBody>
      </p:sp>
      <p:sp>
        <p:nvSpPr>
          <p:cNvPr id="13" name="Text Placeholder 12">
            <a:extLst>
              <a:ext uri="{FF2B5EF4-FFF2-40B4-BE49-F238E27FC236}">
                <a16:creationId xmlns:a16="http://schemas.microsoft.com/office/drawing/2014/main" id="{9E5774FA-17D2-416F-BF3E-D50C35161D36}"/>
              </a:ext>
            </a:extLst>
          </p:cNvPr>
          <p:cNvSpPr>
            <a:spLocks noGrp="1"/>
          </p:cNvSpPr>
          <p:nvPr>
            <p:ph type="body" sz="quarter" idx="10"/>
          </p:nvPr>
        </p:nvSpPr>
        <p:spPr>
          <a:xfrm>
            <a:off x="1975578" y="1397682"/>
            <a:ext cx="3921141" cy="237748"/>
          </a:xfrm>
        </p:spPr>
        <p:txBody>
          <a:bodyPr/>
          <a:lstStyle/>
          <a:p>
            <a:pPr algn="ctr"/>
            <a:r>
              <a:rPr lang="en-US" sz="1200"/>
              <a:t>Substations</a:t>
            </a:r>
          </a:p>
        </p:txBody>
      </p:sp>
      <p:sp>
        <p:nvSpPr>
          <p:cNvPr id="14" name="Text Placeholder 13">
            <a:extLst>
              <a:ext uri="{FF2B5EF4-FFF2-40B4-BE49-F238E27FC236}">
                <a16:creationId xmlns:a16="http://schemas.microsoft.com/office/drawing/2014/main" id="{87F2E34E-166B-4248-88DB-FFC14B0871A0}"/>
              </a:ext>
            </a:extLst>
          </p:cNvPr>
          <p:cNvSpPr>
            <a:spLocks noGrp="1"/>
          </p:cNvSpPr>
          <p:nvPr>
            <p:ph type="body" sz="quarter" idx="11"/>
          </p:nvPr>
        </p:nvSpPr>
        <p:spPr>
          <a:xfrm>
            <a:off x="6295282" y="1397682"/>
            <a:ext cx="3921555" cy="237748"/>
          </a:xfrm>
        </p:spPr>
        <p:txBody>
          <a:bodyPr/>
          <a:lstStyle/>
          <a:p>
            <a:pPr algn="ctr"/>
            <a:r>
              <a:rPr lang="en-US" sz="1200"/>
              <a:t>Lines</a:t>
            </a:r>
          </a:p>
        </p:txBody>
      </p:sp>
      <p:sp>
        <p:nvSpPr>
          <p:cNvPr id="16" name="Text Placeholder 15">
            <a:extLst>
              <a:ext uri="{FF2B5EF4-FFF2-40B4-BE49-F238E27FC236}">
                <a16:creationId xmlns:a16="http://schemas.microsoft.com/office/drawing/2014/main" id="{D5718C03-D207-40CC-ACD7-8F32B285838E}"/>
              </a:ext>
            </a:extLst>
          </p:cNvPr>
          <p:cNvSpPr>
            <a:spLocks noGrp="1"/>
          </p:cNvSpPr>
          <p:nvPr>
            <p:ph type="body" sz="quarter" idx="14"/>
          </p:nvPr>
        </p:nvSpPr>
        <p:spPr/>
        <p:txBody>
          <a:bodyPr/>
          <a:lstStyle/>
          <a:p>
            <a:pPr marL="117452" indent="-117452">
              <a:buFont typeface="Arial" panose="020B0604020202020204" pitchFamily="34" charset="0"/>
              <a:buChar char="•"/>
            </a:pPr>
            <a:r>
              <a:rPr lang="en-US" sz="1000">
                <a:solidFill>
                  <a:srgbClr val="CC6600"/>
                </a:solidFill>
                <a:latin typeface="Arial"/>
                <a:cs typeface="Arial"/>
              </a:rPr>
              <a:t>Site visit to the existing site and potentially to the remote ends</a:t>
            </a:r>
          </a:p>
          <a:p>
            <a:pPr marL="117452" indent="-117452">
              <a:buFont typeface="Arial" panose="020B0604020202020204" pitchFamily="34" charset="0"/>
              <a:buChar char="•"/>
            </a:pPr>
            <a:r>
              <a:rPr lang="en-US" sz="1000">
                <a:solidFill>
                  <a:srgbClr val="CC6600"/>
                </a:solidFill>
                <a:latin typeface="Arial"/>
                <a:cs typeface="Arial"/>
              </a:rPr>
              <a:t>Complete surveys needed to develop the scope of work, depending on the project</a:t>
            </a:r>
          </a:p>
          <a:p>
            <a:pPr marL="398383" lvl="1" indent="-171416">
              <a:buFont typeface="Courier New" panose="02070309020205020404" pitchFamily="49" charset="0"/>
              <a:buChar char="o"/>
            </a:pPr>
            <a:r>
              <a:rPr lang="en-US">
                <a:solidFill>
                  <a:srgbClr val="CC6600"/>
                </a:solidFill>
                <a:latin typeface="Arial"/>
                <a:cs typeface="Arial"/>
              </a:rPr>
              <a:t>Topographical Survey</a:t>
            </a:r>
          </a:p>
          <a:p>
            <a:pPr marL="398383" lvl="1" indent="-171416">
              <a:buFont typeface="Courier New" panose="02070309020205020404" pitchFamily="49" charset="0"/>
              <a:buChar char="o"/>
            </a:pPr>
            <a:r>
              <a:rPr lang="en-US">
                <a:solidFill>
                  <a:srgbClr val="CC6600"/>
                </a:solidFill>
                <a:latin typeface="Arial"/>
                <a:cs typeface="Arial"/>
              </a:rPr>
              <a:t>Earthwork Quantities Report</a:t>
            </a:r>
          </a:p>
          <a:p>
            <a:pPr marL="398383" lvl="1" indent="-171416">
              <a:buFont typeface="Courier New" panose="02070309020205020404" pitchFamily="49" charset="0"/>
              <a:buChar char="o"/>
            </a:pPr>
            <a:r>
              <a:rPr lang="en-US">
                <a:solidFill>
                  <a:srgbClr val="CC6600"/>
                </a:solidFill>
                <a:latin typeface="Arial"/>
                <a:cs typeface="Arial"/>
              </a:rPr>
              <a:t>Geotechnical Survey</a:t>
            </a:r>
          </a:p>
          <a:p>
            <a:pPr marL="117452" indent="-117452">
              <a:buFont typeface="Arial" panose="020B0604020202020204" pitchFamily="34" charset="0"/>
              <a:buChar char="•"/>
            </a:pPr>
            <a:r>
              <a:rPr lang="en-US" sz="1000">
                <a:solidFill>
                  <a:srgbClr val="CC6600"/>
                </a:solidFill>
                <a:latin typeface="Arial"/>
                <a:cs typeface="Arial"/>
              </a:rPr>
              <a:t>Improve scope definition by the performance or generation of some or all of the following:</a:t>
            </a:r>
          </a:p>
          <a:p>
            <a:pPr marL="398383" lvl="1" indent="-171416">
              <a:buFont typeface="Courier New" panose="02070309020205020404" pitchFamily="49" charset="0"/>
              <a:buChar char="o"/>
            </a:pPr>
            <a:r>
              <a:rPr lang="en-US">
                <a:solidFill>
                  <a:srgbClr val="CC6600"/>
                </a:solidFill>
                <a:latin typeface="Arial"/>
                <a:cs typeface="Arial"/>
              </a:rPr>
              <a:t>Permitting, Real State and Outreach needs assessment</a:t>
            </a:r>
          </a:p>
          <a:p>
            <a:pPr marL="398383" lvl="1" indent="-171416">
              <a:buFont typeface="Courier New" panose="02070309020205020404" pitchFamily="49" charset="0"/>
              <a:buChar char="o"/>
            </a:pPr>
            <a:r>
              <a:rPr lang="en-US">
                <a:solidFill>
                  <a:srgbClr val="CC6600"/>
                </a:solidFill>
                <a:latin typeface="Arial"/>
                <a:cs typeface="Arial"/>
              </a:rPr>
              <a:t>Storm Water Pollution Prevention Plan (SWPPP)</a:t>
            </a:r>
          </a:p>
          <a:p>
            <a:pPr marL="398383" lvl="1" indent="-171416">
              <a:buFont typeface="Courier New" panose="02070309020205020404" pitchFamily="49" charset="0"/>
              <a:buChar char="o"/>
            </a:pPr>
            <a:r>
              <a:rPr lang="en-US">
                <a:solidFill>
                  <a:srgbClr val="CC6600"/>
                </a:solidFill>
                <a:latin typeface="Arial"/>
                <a:cs typeface="Arial"/>
              </a:rPr>
              <a:t>Site Plan (Install &amp; Removal)</a:t>
            </a:r>
          </a:p>
          <a:p>
            <a:pPr marL="398383" lvl="1" indent="-171416">
              <a:buFont typeface="Courier New" panose="02070309020205020404" pitchFamily="49" charset="0"/>
              <a:buChar char="o"/>
            </a:pPr>
            <a:r>
              <a:rPr lang="en-US">
                <a:solidFill>
                  <a:srgbClr val="CC6600"/>
                </a:solidFill>
                <a:latin typeface="Arial"/>
                <a:cs typeface="Arial"/>
              </a:rPr>
              <a:t>General Arrangement (Install &amp; Removal)</a:t>
            </a:r>
          </a:p>
          <a:p>
            <a:pPr marL="398383" lvl="1" indent="-171416">
              <a:buFont typeface="Courier New" panose="02070309020205020404" pitchFamily="49" charset="0"/>
              <a:buChar char="o"/>
            </a:pPr>
            <a:r>
              <a:rPr lang="en-US">
                <a:solidFill>
                  <a:srgbClr val="CC6600"/>
                </a:solidFill>
                <a:latin typeface="Arial"/>
                <a:cs typeface="Arial"/>
              </a:rPr>
              <a:t>Engineering notes</a:t>
            </a:r>
          </a:p>
          <a:p>
            <a:pPr marL="398383" lvl="1" indent="-171416">
              <a:buFont typeface="Courier New" panose="02070309020205020404" pitchFamily="49" charset="0"/>
              <a:buChar char="o"/>
            </a:pPr>
            <a:r>
              <a:rPr lang="en-US">
                <a:solidFill>
                  <a:srgbClr val="CC6600"/>
                </a:solidFill>
                <a:latin typeface="Arial"/>
                <a:cs typeface="Arial"/>
              </a:rPr>
              <a:t>Preliminary bill of materials</a:t>
            </a:r>
          </a:p>
          <a:p>
            <a:pPr marL="398383" lvl="1" indent="-171416">
              <a:buFont typeface="Courier New" panose="02070309020205020404" pitchFamily="49" charset="0"/>
              <a:buChar char="o"/>
            </a:pPr>
            <a:r>
              <a:rPr lang="en-US">
                <a:solidFill>
                  <a:srgbClr val="CC6600"/>
                </a:solidFill>
                <a:latin typeface="Arial"/>
                <a:cs typeface="Arial"/>
              </a:rPr>
              <a:t>Post fault current study - Aspen model</a:t>
            </a:r>
          </a:p>
          <a:p>
            <a:pPr marL="398383" lvl="1" indent="-171416">
              <a:buFont typeface="Courier New" panose="02070309020205020404" pitchFamily="49" charset="0"/>
              <a:buChar char="o"/>
            </a:pPr>
            <a:r>
              <a:rPr lang="en-US">
                <a:solidFill>
                  <a:srgbClr val="CC6600"/>
                </a:solidFill>
                <a:latin typeface="Arial"/>
                <a:cs typeface="Arial"/>
              </a:rPr>
              <a:t>Fault Duty Analysis</a:t>
            </a:r>
          </a:p>
          <a:p>
            <a:pPr marL="398383" lvl="1" indent="-171416">
              <a:buFont typeface="Courier New" panose="02070309020205020404" pitchFamily="49" charset="0"/>
              <a:buChar char="o"/>
            </a:pPr>
            <a:r>
              <a:rPr lang="en-US">
                <a:solidFill>
                  <a:srgbClr val="CC6600"/>
                </a:solidFill>
                <a:latin typeface="Arial"/>
                <a:cs typeface="Arial"/>
              </a:rPr>
              <a:t>CT Performance Calculations</a:t>
            </a:r>
          </a:p>
          <a:p>
            <a:pPr marL="398383" lvl="1" indent="-171416">
              <a:buFont typeface="Courier New" panose="02070309020205020404" pitchFamily="49" charset="0"/>
              <a:buChar char="o"/>
            </a:pPr>
            <a:r>
              <a:rPr lang="en-US">
                <a:solidFill>
                  <a:srgbClr val="CC6600"/>
                </a:solidFill>
                <a:latin typeface="Arial"/>
                <a:cs typeface="Arial"/>
              </a:rPr>
              <a:t>Power One Line Diagram</a:t>
            </a:r>
          </a:p>
          <a:p>
            <a:pPr marL="398383" lvl="1" indent="-171416">
              <a:buFont typeface="Courier New" panose="02070309020205020404" pitchFamily="49" charset="0"/>
              <a:buChar char="o"/>
            </a:pPr>
            <a:r>
              <a:rPr lang="en-US">
                <a:solidFill>
                  <a:srgbClr val="CC6600"/>
                </a:solidFill>
                <a:latin typeface="Arial"/>
                <a:cs typeface="Arial"/>
              </a:rPr>
              <a:t>Relay One Line (existing site and remote ends)</a:t>
            </a:r>
          </a:p>
          <a:p>
            <a:pPr marL="398383" lvl="1" indent="-171416">
              <a:buFont typeface="Courier New" panose="02070309020205020404" pitchFamily="49" charset="0"/>
              <a:buChar char="o"/>
            </a:pPr>
            <a:r>
              <a:rPr lang="en-US">
                <a:solidFill>
                  <a:srgbClr val="CC6600"/>
                </a:solidFill>
                <a:latin typeface="Arial"/>
                <a:cs typeface="Arial"/>
              </a:rPr>
              <a:t>Integration One Line (existing site and remote ends)</a:t>
            </a:r>
          </a:p>
          <a:p>
            <a:pPr marL="398383" lvl="1" indent="-171416">
              <a:buFont typeface="Courier New" panose="02070309020205020404" pitchFamily="49" charset="0"/>
              <a:buChar char="o"/>
            </a:pPr>
            <a:r>
              <a:rPr lang="en-US">
                <a:solidFill>
                  <a:srgbClr val="CC6600"/>
                </a:solidFill>
                <a:latin typeface="Arial"/>
                <a:cs typeface="Arial"/>
              </a:rPr>
              <a:t>Communication One Line (existing site and remote ends)</a:t>
            </a:r>
          </a:p>
          <a:p>
            <a:pPr marL="398383" lvl="1" indent="-171416">
              <a:buFont typeface="Courier New" panose="02070309020205020404" pitchFamily="49" charset="0"/>
              <a:buChar char="o"/>
            </a:pPr>
            <a:r>
              <a:rPr lang="en-US">
                <a:solidFill>
                  <a:srgbClr val="CC6600"/>
                </a:solidFill>
                <a:latin typeface="Arial"/>
                <a:cs typeface="Arial"/>
              </a:rPr>
              <a:t>Ampacity Analysis of Underground Cables (When applicable)</a:t>
            </a:r>
          </a:p>
          <a:p>
            <a:pPr marL="398383" lvl="1" indent="-171416">
              <a:buFont typeface="Courier New" panose="02070309020205020404" pitchFamily="49" charset="0"/>
              <a:buChar char="o"/>
            </a:pPr>
            <a:r>
              <a:rPr lang="en-US">
                <a:solidFill>
                  <a:srgbClr val="CC6600"/>
                </a:solidFill>
                <a:latin typeface="Arial"/>
                <a:cs typeface="Arial"/>
              </a:rPr>
              <a:t>Construction Sequence</a:t>
            </a:r>
          </a:p>
          <a:p>
            <a:pPr marL="398383" lvl="1" indent="-171416">
              <a:buFont typeface="Courier New" panose="02070309020205020404" pitchFamily="49" charset="0"/>
              <a:buChar char="o"/>
            </a:pPr>
            <a:r>
              <a:rPr lang="en-US">
                <a:solidFill>
                  <a:srgbClr val="CC6600"/>
                </a:solidFill>
                <a:latin typeface="Arial"/>
                <a:cs typeface="Arial"/>
              </a:rPr>
              <a:t>Outage Sequence</a:t>
            </a:r>
          </a:p>
        </p:txBody>
      </p:sp>
      <p:sp>
        <p:nvSpPr>
          <p:cNvPr id="17" name="Text Placeholder 16">
            <a:extLst>
              <a:ext uri="{FF2B5EF4-FFF2-40B4-BE49-F238E27FC236}">
                <a16:creationId xmlns:a16="http://schemas.microsoft.com/office/drawing/2014/main" id="{F858D518-4112-436F-AD1B-5206E1FFCAAC}"/>
              </a:ext>
            </a:extLst>
          </p:cNvPr>
          <p:cNvSpPr>
            <a:spLocks noGrp="1"/>
          </p:cNvSpPr>
          <p:nvPr>
            <p:ph type="body" sz="quarter" idx="15"/>
          </p:nvPr>
        </p:nvSpPr>
        <p:spPr/>
        <p:txBody>
          <a:bodyPr/>
          <a:lstStyle/>
          <a:p>
            <a:pPr marL="171416" indent="-171416">
              <a:buFont typeface="Arial" panose="020B0604020202020204" pitchFamily="34" charset="0"/>
              <a:buChar char="•"/>
            </a:pPr>
            <a:r>
              <a:rPr lang="en-US" sz="1000">
                <a:solidFill>
                  <a:srgbClr val="CC6600"/>
                </a:solidFill>
                <a:latin typeface="Arial"/>
                <a:cs typeface="Arial"/>
              </a:rPr>
              <a:t>Develop a Conceptual Design Package by doing the following:</a:t>
            </a:r>
          </a:p>
          <a:p>
            <a:pPr marL="688837" lvl="1" indent="-203159">
              <a:buFont typeface="Arial" panose="020B0604020202020204" pitchFamily="34" charset="0"/>
              <a:buChar char="•"/>
            </a:pPr>
            <a:r>
              <a:rPr lang="en-US">
                <a:solidFill>
                  <a:srgbClr val="CC6600"/>
                </a:solidFill>
                <a:latin typeface="Arial"/>
                <a:cs typeface="Arial"/>
              </a:rPr>
              <a:t>Gathering LiDAR topographic survey</a:t>
            </a:r>
          </a:p>
          <a:p>
            <a:pPr marL="688837" lvl="1" indent="-203159">
              <a:buFont typeface="Arial" panose="020B0604020202020204" pitchFamily="34" charset="0"/>
              <a:buChar char="•"/>
            </a:pPr>
            <a:r>
              <a:rPr lang="en-US">
                <a:solidFill>
                  <a:srgbClr val="CC6600"/>
                </a:solidFill>
                <a:latin typeface="Arial"/>
                <a:cs typeface="Arial"/>
              </a:rPr>
              <a:t>Developing a design criteria document to summarize:</a:t>
            </a:r>
          </a:p>
          <a:p>
            <a:pPr marL="1080872" lvl="2" indent="-215857">
              <a:buFont typeface="Courier New" panose="02070309020205020404" pitchFamily="49" charset="0"/>
              <a:buChar char="o"/>
            </a:pPr>
            <a:r>
              <a:rPr lang="en-US">
                <a:solidFill>
                  <a:srgbClr val="CC6600"/>
                </a:solidFill>
                <a:latin typeface="Arial"/>
                <a:cs typeface="Arial"/>
              </a:rPr>
              <a:t>Project scope of work</a:t>
            </a:r>
          </a:p>
          <a:p>
            <a:pPr marL="1080872" lvl="2" indent="-215857">
              <a:buFont typeface="Courier New" panose="02070309020205020404" pitchFamily="49" charset="0"/>
              <a:buChar char="o"/>
            </a:pPr>
            <a:r>
              <a:rPr lang="en-US">
                <a:solidFill>
                  <a:srgbClr val="CC6600"/>
                </a:solidFill>
                <a:latin typeface="Arial"/>
                <a:cs typeface="Arial"/>
              </a:rPr>
              <a:t>Type of transmission structures, conductor and shield wire to be used</a:t>
            </a:r>
          </a:p>
          <a:p>
            <a:pPr marL="1080872" lvl="2" indent="-215857">
              <a:buFont typeface="Courier New" panose="02070309020205020404" pitchFamily="49" charset="0"/>
              <a:buChar char="o"/>
            </a:pPr>
            <a:r>
              <a:rPr lang="en-US">
                <a:solidFill>
                  <a:srgbClr val="CC6600"/>
                </a:solidFill>
                <a:latin typeface="Arial"/>
                <a:cs typeface="Arial"/>
              </a:rPr>
              <a:t>Compile electrical and structural standards to be used on the project</a:t>
            </a:r>
          </a:p>
          <a:p>
            <a:pPr marL="688837" lvl="1" indent="-203159">
              <a:buFont typeface="Arial" panose="020B0604020202020204" pitchFamily="34" charset="0"/>
              <a:buChar char="•"/>
            </a:pPr>
            <a:r>
              <a:rPr lang="en-US">
                <a:solidFill>
                  <a:srgbClr val="CC6600"/>
                </a:solidFill>
                <a:latin typeface="Arial"/>
                <a:cs typeface="Arial"/>
              </a:rPr>
              <a:t>Creating a PLS-CADD model of the transmission line work</a:t>
            </a:r>
          </a:p>
          <a:p>
            <a:pPr marL="688837" lvl="1" indent="-203159">
              <a:buFont typeface="Arial" panose="020B0604020202020204" pitchFamily="34" charset="0"/>
              <a:buChar char="•"/>
            </a:pPr>
            <a:r>
              <a:rPr lang="en-US">
                <a:solidFill>
                  <a:srgbClr val="CC6600"/>
                </a:solidFill>
                <a:latin typeface="Arial"/>
                <a:cs typeface="Arial"/>
              </a:rPr>
              <a:t>Developing a preliminary materials list and construction bid form</a:t>
            </a:r>
          </a:p>
          <a:p>
            <a:pPr marL="166655" lvl="1" indent="-166655">
              <a:buFont typeface="Arial" panose="020B0604020202020204" pitchFamily="34" charset="0"/>
              <a:buChar char="•"/>
            </a:pPr>
            <a:r>
              <a:rPr lang="en-US">
                <a:solidFill>
                  <a:srgbClr val="CC6600"/>
                </a:solidFill>
                <a:latin typeface="Arial"/>
                <a:cs typeface="Arial"/>
              </a:rPr>
              <a:t>Refine permitting and real estate scope</a:t>
            </a:r>
            <a:endParaRPr lang="en-US"/>
          </a:p>
        </p:txBody>
      </p:sp>
      <p:sp>
        <p:nvSpPr>
          <p:cNvPr id="18" name="Text Placeholder 12">
            <a:extLst>
              <a:ext uri="{FF2B5EF4-FFF2-40B4-BE49-F238E27FC236}">
                <a16:creationId xmlns:a16="http://schemas.microsoft.com/office/drawing/2014/main" id="{9F37A70D-50E7-44ED-8381-5E51C3C48DEC}"/>
              </a:ext>
            </a:extLst>
          </p:cNvPr>
          <p:cNvSpPr txBox="1">
            <a:spLocks/>
          </p:cNvSpPr>
          <p:nvPr/>
        </p:nvSpPr>
        <p:spPr>
          <a:xfrm>
            <a:off x="1969048" y="930933"/>
            <a:ext cx="8229124" cy="237748"/>
          </a:xfrm>
          <a:prstGeom prst="rect">
            <a:avLst/>
          </a:prstGeom>
        </p:spPr>
        <p:txBody>
          <a:bodyPr lIns="0" tIns="43269" rIns="86537" bIns="43269"/>
          <a:lstStyle>
            <a:lvl1pPr marL="0" indent="0" algn="l" defTabSz="432688" rtl="0" eaLnBrk="0" fontAlgn="base" hangingPunct="0">
              <a:spcBef>
                <a:spcPct val="20000"/>
              </a:spcBef>
              <a:spcAft>
                <a:spcPct val="0"/>
              </a:spcAft>
              <a:buFont typeface="Arial" charset="0"/>
              <a:buNone/>
              <a:defRPr sz="2300" b="1" kern="1200" baseline="0">
                <a:solidFill>
                  <a:srgbClr val="5C881A"/>
                </a:solidFill>
                <a:latin typeface="Arial" panose="020B0604020202020204" pitchFamily="34" charset="0"/>
                <a:ea typeface="ＭＳ Ｐゴシック" charset="-128"/>
                <a:cs typeface="Arial" panose="020B0604020202020204" pitchFamily="34" charset="0"/>
              </a:defRPr>
            </a:lvl1pPr>
            <a:lvl2pPr marL="703116" indent="-270428" algn="l" defTabSz="432688" rtl="0" eaLnBrk="0" fontAlgn="base" hangingPunct="0">
              <a:spcBef>
                <a:spcPct val="20000"/>
              </a:spcBef>
              <a:spcAft>
                <a:spcPct val="0"/>
              </a:spcAft>
              <a:buFont typeface="Arial" charset="0"/>
              <a:buChar char="–"/>
              <a:defRPr sz="2700" kern="1200">
                <a:solidFill>
                  <a:schemeClr val="tx1"/>
                </a:solidFill>
                <a:latin typeface="+mn-lt"/>
                <a:ea typeface="ＭＳ Ｐゴシック" charset="-128"/>
                <a:cs typeface="+mn-cs"/>
              </a:defRPr>
            </a:lvl2pPr>
            <a:lvl3pPr marL="1081718" indent="-216344" algn="l" defTabSz="432688"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3pPr>
            <a:lvl4pPr marL="1514403" indent="-216344" algn="l" defTabSz="432688" rtl="0" eaLnBrk="0" fontAlgn="base" hangingPunct="0">
              <a:spcBef>
                <a:spcPct val="20000"/>
              </a:spcBef>
              <a:spcAft>
                <a:spcPct val="0"/>
              </a:spcAft>
              <a:buFont typeface="Arial" charset="0"/>
              <a:buChar char="–"/>
              <a:defRPr sz="1900" kern="1200">
                <a:solidFill>
                  <a:schemeClr val="tx1"/>
                </a:solidFill>
                <a:latin typeface="+mn-lt"/>
                <a:ea typeface="ＭＳ Ｐゴシック" charset="-128"/>
                <a:cs typeface="+mn-cs"/>
              </a:defRPr>
            </a:lvl4pPr>
            <a:lvl5pPr marL="1947092" indent="-216344" algn="l" defTabSz="432688" rtl="0" eaLnBrk="0" fontAlgn="base" hangingPunct="0">
              <a:spcBef>
                <a:spcPct val="20000"/>
              </a:spcBef>
              <a:spcAft>
                <a:spcPct val="0"/>
              </a:spcAft>
              <a:buFont typeface="Arial" charset="0"/>
              <a:buChar char="»"/>
              <a:defRPr sz="1900" kern="1200">
                <a:solidFill>
                  <a:schemeClr val="tx1"/>
                </a:solidFill>
                <a:latin typeface="+mn-lt"/>
                <a:ea typeface="ＭＳ Ｐゴシック" charset="-128"/>
                <a:cs typeface="+mn-cs"/>
              </a:defRPr>
            </a:lvl5pPr>
            <a:lvl6pPr marL="2379779" indent="-216344" algn="l" defTabSz="432688" rtl="0" eaLnBrk="1" latinLnBrk="0" hangingPunct="1">
              <a:spcBef>
                <a:spcPct val="20000"/>
              </a:spcBef>
              <a:buFont typeface="Arial"/>
              <a:buChar char="•"/>
              <a:defRPr sz="1900" kern="1200">
                <a:solidFill>
                  <a:schemeClr val="tx1"/>
                </a:solidFill>
                <a:latin typeface="+mn-lt"/>
                <a:ea typeface="+mn-ea"/>
                <a:cs typeface="+mn-cs"/>
              </a:defRPr>
            </a:lvl6pPr>
            <a:lvl7pPr marL="2812466" indent="-216344" algn="l" defTabSz="432688" rtl="0" eaLnBrk="1" latinLnBrk="0" hangingPunct="1">
              <a:spcBef>
                <a:spcPct val="20000"/>
              </a:spcBef>
              <a:buFont typeface="Arial"/>
              <a:buChar char="•"/>
              <a:defRPr sz="1900" kern="1200">
                <a:solidFill>
                  <a:schemeClr val="tx1"/>
                </a:solidFill>
                <a:latin typeface="+mn-lt"/>
                <a:ea typeface="+mn-ea"/>
                <a:cs typeface="+mn-cs"/>
              </a:defRPr>
            </a:lvl7pPr>
            <a:lvl8pPr marL="3245153" indent="-216344" algn="l" defTabSz="432688" rtl="0" eaLnBrk="1" latinLnBrk="0" hangingPunct="1">
              <a:spcBef>
                <a:spcPct val="20000"/>
              </a:spcBef>
              <a:buFont typeface="Arial"/>
              <a:buChar char="•"/>
              <a:defRPr sz="1900" kern="1200">
                <a:solidFill>
                  <a:schemeClr val="tx1"/>
                </a:solidFill>
                <a:latin typeface="+mn-lt"/>
                <a:ea typeface="+mn-ea"/>
                <a:cs typeface="+mn-cs"/>
              </a:defRPr>
            </a:lvl8pPr>
            <a:lvl9pPr marL="3677840" indent="-216344" algn="l" defTabSz="432688" rtl="0" eaLnBrk="1" latinLnBrk="0" hangingPunct="1">
              <a:spcBef>
                <a:spcPct val="20000"/>
              </a:spcBef>
              <a:buFont typeface="Arial"/>
              <a:buChar char="•"/>
              <a:defRPr sz="1900" kern="1200">
                <a:solidFill>
                  <a:schemeClr val="tx1"/>
                </a:solidFill>
                <a:latin typeface="+mn-lt"/>
                <a:ea typeface="+mn-ea"/>
                <a:cs typeface="+mn-cs"/>
              </a:defRPr>
            </a:lvl9pPr>
          </a:lstStyle>
          <a:p>
            <a:r>
              <a:rPr lang="en-US" sz="1200">
                <a:solidFill>
                  <a:srgbClr val="CC6600"/>
                </a:solidFill>
              </a:rPr>
              <a:t>The level of improved cost &amp; time estimates will be dependent on the amount of network upgrades and the amount of contributing DG</a:t>
            </a:r>
          </a:p>
        </p:txBody>
      </p:sp>
    </p:spTree>
    <p:extLst>
      <p:ext uri="{BB962C8B-B14F-4D97-AF65-F5344CB8AC3E}">
        <p14:creationId xmlns:p14="http://schemas.microsoft.com/office/powerpoint/2010/main" val="3187506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646B6D-9CCB-4F76-81E3-514C42DD19F3}"/>
              </a:ext>
            </a:extLst>
          </p:cNvPr>
          <p:cNvSpPr>
            <a:spLocks noGrp="1"/>
          </p:cNvSpPr>
          <p:nvPr>
            <p:ph type="body" sz="quarter" idx="45"/>
          </p:nvPr>
        </p:nvSpPr>
        <p:spPr/>
        <p:txBody>
          <a:bodyPr/>
          <a:lstStyle/>
          <a:p>
            <a:endParaRPr lang="en-US"/>
          </a:p>
        </p:txBody>
      </p:sp>
      <p:sp>
        <p:nvSpPr>
          <p:cNvPr id="4" name="Text Placeholder 3">
            <a:extLst>
              <a:ext uri="{FF2B5EF4-FFF2-40B4-BE49-F238E27FC236}">
                <a16:creationId xmlns:a16="http://schemas.microsoft.com/office/drawing/2014/main" id="{D5EFBAD1-EF95-4614-8474-FA7F444126E1}"/>
              </a:ext>
            </a:extLst>
          </p:cNvPr>
          <p:cNvSpPr>
            <a:spLocks noGrp="1"/>
          </p:cNvSpPr>
          <p:nvPr>
            <p:ph type="body" sz="quarter" idx="52"/>
          </p:nvPr>
        </p:nvSpPr>
        <p:spPr/>
        <p:txBody>
          <a:bodyPr/>
          <a:lstStyle/>
          <a:p>
            <a:endParaRPr lang="en-US"/>
          </a:p>
        </p:txBody>
      </p:sp>
      <p:sp>
        <p:nvSpPr>
          <p:cNvPr id="13" name="Text Placeholder 12">
            <a:extLst>
              <a:ext uri="{FF2B5EF4-FFF2-40B4-BE49-F238E27FC236}">
                <a16:creationId xmlns:a16="http://schemas.microsoft.com/office/drawing/2014/main" id="{CBE7F1CA-D6FB-4CD6-A3BE-630B520F0A3F}"/>
              </a:ext>
            </a:extLst>
          </p:cNvPr>
          <p:cNvSpPr>
            <a:spLocks noGrp="1"/>
          </p:cNvSpPr>
          <p:nvPr>
            <p:ph type="body" sz="quarter" idx="14"/>
          </p:nvPr>
        </p:nvSpPr>
        <p:spPr>
          <a:xfrm>
            <a:off x="491118" y="433712"/>
            <a:ext cx="11057456" cy="457056"/>
          </a:xfrm>
        </p:spPr>
        <p:txBody>
          <a:bodyPr/>
          <a:lstStyle/>
          <a:p>
            <a:r>
              <a:rPr lang="en-US">
                <a:solidFill>
                  <a:schemeClr val="tx2"/>
                </a:solidFill>
                <a:latin typeface="+mj-lt"/>
              </a:rPr>
              <a:t>General Updates</a:t>
            </a:r>
          </a:p>
        </p:txBody>
      </p:sp>
      <p:sp>
        <p:nvSpPr>
          <p:cNvPr id="47" name="TextBox 46">
            <a:extLst>
              <a:ext uri="{FF2B5EF4-FFF2-40B4-BE49-F238E27FC236}">
                <a16:creationId xmlns:a16="http://schemas.microsoft.com/office/drawing/2014/main" id="{12AAD5F8-D383-1B69-813F-24D153101CE8}"/>
              </a:ext>
            </a:extLst>
          </p:cNvPr>
          <p:cNvSpPr txBox="1"/>
          <p:nvPr/>
        </p:nvSpPr>
        <p:spPr>
          <a:xfrm>
            <a:off x="533490" y="1084333"/>
            <a:ext cx="11419493" cy="5016768"/>
          </a:xfrm>
          <a:prstGeom prst="rect">
            <a:avLst/>
          </a:prstGeom>
          <a:noFill/>
        </p:spPr>
        <p:txBody>
          <a:bodyPr wrap="square" lIns="91449" tIns="45725" rIns="91449" bIns="45725" rtlCol="0" anchor="t">
            <a:spAutoFit/>
          </a:bodyPr>
          <a:lstStyle/>
          <a:p>
            <a:pPr marL="285750" indent="-285750">
              <a:buFont typeface="Arial" panose="020B0604020202020204" pitchFamily="34" charset="0"/>
              <a:buChar char="•"/>
            </a:pPr>
            <a:r>
              <a:rPr lang="en-US" sz="1600" dirty="0">
                <a:solidFill>
                  <a:srgbClr val="CC6600"/>
                </a:solidFill>
                <a:latin typeface="+mj-lt"/>
                <a:cs typeface="Arial"/>
              </a:rPr>
              <a:t>Clusters 03, 05 to be issued revised IAs (allocations of remaining network upgrade changed due to withdrawals)</a:t>
            </a: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r>
              <a:rPr lang="en-US" sz="1600" dirty="0">
                <a:solidFill>
                  <a:srgbClr val="CC6600"/>
                </a:solidFill>
                <a:latin typeface="+mj-lt"/>
                <a:cs typeface="Arial"/>
              </a:rPr>
              <a:t>Cluster 06 in the Detroit-Guilford Area. The analysis to determine need for network upgrade is completed. The report was sent to ISO-NE for review.</a:t>
            </a: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r>
              <a:rPr lang="en-US" sz="1600" dirty="0">
                <a:solidFill>
                  <a:srgbClr val="CC6600"/>
                </a:solidFill>
                <a:latin typeface="+mj-lt"/>
                <a:cs typeface="Arial"/>
              </a:rPr>
              <a:t>“ASO” Studies – ISO-NE Coordination</a:t>
            </a:r>
          </a:p>
          <a:p>
            <a:endParaRPr lang="en-US" sz="1600" dirty="0">
              <a:latin typeface="+mj-lt"/>
            </a:endParaRPr>
          </a:p>
          <a:p>
            <a:r>
              <a:rPr lang="en-US" sz="1600" dirty="0">
                <a:solidFill>
                  <a:schemeClr val="accent2"/>
                </a:solidFill>
                <a:latin typeface="+mj-lt"/>
                <a:hlinkClick r:id="rId2">
                  <a:extLst>
                    <a:ext uri="{A12FA001-AC4F-418D-AE19-62706E023703}">
                      <ahyp:hlinkClr xmlns:ahyp="http://schemas.microsoft.com/office/drawing/2018/hyperlinkcolor" val="tx"/>
                    </a:ext>
                  </a:extLst>
                </a:hlinkClick>
              </a:rPr>
              <a:t>Reliability Committee (iso-ne.com)</a:t>
            </a:r>
            <a:endParaRPr lang="en-US" sz="1600" dirty="0">
              <a:solidFill>
                <a:schemeClr val="accent2"/>
              </a:solidFill>
              <a:latin typeface="+mj-lt"/>
            </a:endParaRPr>
          </a:p>
          <a:p>
            <a:r>
              <a:rPr lang="en-US" sz="1600" dirty="0">
                <a:solidFill>
                  <a:schemeClr val="accent2"/>
                </a:solidFill>
                <a:latin typeface="+mj-lt"/>
                <a:cs typeface="Arial"/>
                <a:hlinkClick r:id="rId3">
                  <a:extLst>
                    <a:ext uri="{A12FA001-AC4F-418D-AE19-62706E023703}">
                      <ahyp:hlinkClr xmlns:ahyp="http://schemas.microsoft.com/office/drawing/2018/hyperlinkcolor" val="tx"/>
                    </a:ext>
                  </a:extLst>
                </a:hlinkClick>
              </a:rPr>
              <a:t>https://www.iso-ne.com/static-assets/documents/100013/a09_03_pp_5_6.zip</a:t>
            </a:r>
            <a:endParaRPr lang="en-US" sz="1600" dirty="0">
              <a:solidFill>
                <a:schemeClr val="accent2"/>
              </a:solidFill>
              <a:latin typeface="+mj-lt"/>
              <a:cs typeface="Arial"/>
            </a:endParaRPr>
          </a:p>
          <a:p>
            <a:endParaRPr lang="en-US" sz="1600" dirty="0">
              <a:solidFill>
                <a:schemeClr val="bg2"/>
              </a:solidFill>
              <a:latin typeface="+mj-lt"/>
              <a:cs typeface="Arial"/>
            </a:endParaRPr>
          </a:p>
          <a:p>
            <a:r>
              <a:rPr lang="en-US" sz="1600" dirty="0">
                <a:solidFill>
                  <a:srgbClr val="CC6600"/>
                </a:solidFill>
                <a:latin typeface="+mj-lt"/>
              </a:rPr>
              <a:t>ISO-NE Memo on Ongoing Order No. 2023 Compliance Proposal Implementation Activities</a:t>
            </a:r>
          </a:p>
          <a:p>
            <a:r>
              <a:rPr lang="en-US" sz="1600" dirty="0">
                <a:solidFill>
                  <a:schemeClr val="accent2"/>
                </a:solidFill>
                <a:latin typeface="+mj-lt"/>
                <a:hlinkClick r:id="rId4">
                  <a:extLst>
                    <a:ext uri="{A12FA001-AC4F-418D-AE19-62706E023703}">
                      <ahyp:hlinkClr xmlns:ahyp="http://schemas.microsoft.com/office/drawing/2018/hyperlinkcolor" val="tx"/>
                    </a:ext>
                  </a:extLst>
                </a:hlinkClick>
              </a:rPr>
              <a:t>memo_re_order_2023_implementation.pdf (iso-ne.com)</a:t>
            </a:r>
            <a:endParaRPr lang="en-US" sz="1600" dirty="0">
              <a:solidFill>
                <a:schemeClr val="accent2"/>
              </a:solidFill>
              <a:latin typeface="+mj-lt"/>
              <a:cs typeface="Arial"/>
            </a:endParaRPr>
          </a:p>
        </p:txBody>
      </p:sp>
    </p:spTree>
    <p:extLst>
      <p:ext uri="{BB962C8B-B14F-4D97-AF65-F5344CB8AC3E}">
        <p14:creationId xmlns:p14="http://schemas.microsoft.com/office/powerpoint/2010/main" val="56151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3 Rectángulo redondeado"/>
          <p:cNvSpPr txBox="1">
            <a:spLocks noChangeArrowheads="1"/>
          </p:cNvSpPr>
          <p:nvPr/>
        </p:nvSpPr>
        <p:spPr bwMode="auto">
          <a:xfrm>
            <a:off x="2019536"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fontScale="85000" lnSpcReduction="10000"/>
          </a:bodyPr>
          <a:lstStyle/>
          <a:p>
            <a:pPr algn="ctr" defTabSz="457110"/>
            <a:r>
              <a:rPr lang="en-US" sz="2799">
                <a:solidFill>
                  <a:schemeClr val="bg1"/>
                </a:solidFill>
                <a:ea typeface="+mj-ea"/>
                <a:cs typeface="Arial" panose="020B0604020202020204" pitchFamily="34" charset="0"/>
              </a:rPr>
              <a:t>T&amp;Cs: Schedule Comparison – With Attrition Window</a:t>
            </a:r>
          </a:p>
        </p:txBody>
      </p:sp>
      <p:sp>
        <p:nvSpPr>
          <p:cNvPr id="2" name="TextBox 1">
            <a:extLst>
              <a:ext uri="{FF2B5EF4-FFF2-40B4-BE49-F238E27FC236}">
                <a16:creationId xmlns:a16="http://schemas.microsoft.com/office/drawing/2014/main" id="{CBC8B012-9F26-483B-9EA4-FACA87C2C326}"/>
              </a:ext>
            </a:extLst>
          </p:cNvPr>
          <p:cNvSpPr txBox="1"/>
          <p:nvPr/>
        </p:nvSpPr>
        <p:spPr>
          <a:xfrm>
            <a:off x="2019536" y="1059458"/>
            <a:ext cx="8186530" cy="1846659"/>
          </a:xfrm>
          <a:prstGeom prst="rect">
            <a:avLst/>
          </a:prstGeom>
          <a:noFill/>
        </p:spPr>
        <p:txBody>
          <a:bodyPr wrap="square" rtlCol="0">
            <a:spAutoFit/>
          </a:bodyPr>
          <a:lstStyle/>
          <a:p>
            <a:pPr marL="342831" indent="-342831">
              <a:buFont typeface="Arial" panose="020B0604020202020204" pitchFamily="34" charset="0"/>
              <a:buChar char="•"/>
            </a:pPr>
            <a:r>
              <a:rPr lang="en-US" sz="1600" dirty="0">
                <a:solidFill>
                  <a:srgbClr val="CC6600"/>
                </a:solidFill>
              </a:rPr>
              <a:t>Per developers’ request, proposed T&amp;Cs enable developers to consider attrition before completion of the study </a:t>
            </a:r>
          </a:p>
          <a:p>
            <a:pPr marL="775433" lvl="1" indent="-342831">
              <a:buFont typeface="Courier New" panose="02070309020205020404" pitchFamily="49" charset="0"/>
              <a:buChar char="o"/>
            </a:pPr>
            <a:r>
              <a:rPr lang="en-US" sz="1600" dirty="0">
                <a:solidFill>
                  <a:srgbClr val="CC6600"/>
                </a:solidFill>
              </a:rPr>
              <a:t>Inherently results in schedule extension following conclusion of Phase 1 (Pre-PSCAD Assessment)</a:t>
            </a:r>
          </a:p>
          <a:p>
            <a:pPr marL="1208032" lvl="2" indent="-342831">
              <a:buFont typeface="Wingdings" panose="05000000000000000000" pitchFamily="2" charset="2"/>
              <a:buChar char="§"/>
            </a:pPr>
            <a:r>
              <a:rPr lang="en-US" sz="1600" dirty="0">
                <a:solidFill>
                  <a:srgbClr val="CC6600"/>
                </a:solidFill>
              </a:rPr>
              <a:t>1 month: No attrition (hold period for developer consideration)</a:t>
            </a:r>
          </a:p>
          <a:p>
            <a:pPr marL="1208032" lvl="2" indent="-342831">
              <a:buFont typeface="Wingdings" panose="05000000000000000000" pitchFamily="2" charset="2"/>
              <a:buChar char="§"/>
            </a:pPr>
            <a:r>
              <a:rPr lang="en-US" sz="1600" dirty="0">
                <a:solidFill>
                  <a:srgbClr val="CC6600"/>
                </a:solidFill>
              </a:rPr>
              <a:t>4-5 months: Attrition</a:t>
            </a:r>
          </a:p>
          <a:p>
            <a:endParaRPr lang="en-US" dirty="0"/>
          </a:p>
        </p:txBody>
      </p:sp>
    </p:spTree>
    <p:extLst>
      <p:ext uri="{BB962C8B-B14F-4D97-AF65-F5344CB8AC3E}">
        <p14:creationId xmlns:p14="http://schemas.microsoft.com/office/powerpoint/2010/main" val="1709906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3 Rectángulo redondeado"/>
          <p:cNvSpPr txBox="1">
            <a:spLocks noChangeArrowheads="1"/>
          </p:cNvSpPr>
          <p:nvPr/>
        </p:nvSpPr>
        <p:spPr bwMode="auto">
          <a:xfrm>
            <a:off x="2019536"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a:solidFill>
                  <a:schemeClr val="bg1"/>
                </a:solidFill>
                <a:ea typeface="+mj-ea"/>
                <a:cs typeface="Arial" panose="020B0604020202020204" pitchFamily="34" charset="0"/>
              </a:rPr>
              <a:t>T&amp;Cs: Milestone Summary</a:t>
            </a:r>
          </a:p>
        </p:txBody>
      </p:sp>
      <p:sp>
        <p:nvSpPr>
          <p:cNvPr id="3" name="TextBox 2">
            <a:extLst>
              <a:ext uri="{FF2B5EF4-FFF2-40B4-BE49-F238E27FC236}">
                <a16:creationId xmlns:a16="http://schemas.microsoft.com/office/drawing/2014/main" id="{8F0AD98A-A030-4801-8C60-76750C2E5136}"/>
              </a:ext>
            </a:extLst>
          </p:cNvPr>
          <p:cNvSpPr txBox="1"/>
          <p:nvPr/>
        </p:nvSpPr>
        <p:spPr>
          <a:xfrm>
            <a:off x="2299940" y="5793100"/>
            <a:ext cx="6149994" cy="461558"/>
          </a:xfrm>
          <a:prstGeom prst="rect">
            <a:avLst/>
          </a:prstGeom>
          <a:noFill/>
        </p:spPr>
        <p:txBody>
          <a:bodyPr wrap="square" rtlCol="0">
            <a:spAutoFit/>
          </a:bodyPr>
          <a:lstStyle/>
          <a:p>
            <a:r>
              <a:rPr lang="en-US" sz="1200"/>
              <a:t>*Dates shown are estimated completion dates</a:t>
            </a:r>
          </a:p>
          <a:p>
            <a:r>
              <a:rPr lang="en-US" sz="1200"/>
              <a:t>*Schedule includes re-study periods that could be reduced in a best-case scenario</a:t>
            </a:r>
          </a:p>
        </p:txBody>
      </p:sp>
      <p:graphicFrame>
        <p:nvGraphicFramePr>
          <p:cNvPr id="7" name="Table 6">
            <a:extLst>
              <a:ext uri="{FF2B5EF4-FFF2-40B4-BE49-F238E27FC236}">
                <a16:creationId xmlns:a16="http://schemas.microsoft.com/office/drawing/2014/main" id="{59E9178D-F047-4414-BFE0-A2C7285B0615}"/>
              </a:ext>
            </a:extLst>
          </p:cNvPr>
          <p:cNvGraphicFramePr>
            <a:graphicFrameLocks noGrp="1"/>
          </p:cNvGraphicFramePr>
          <p:nvPr/>
        </p:nvGraphicFramePr>
        <p:xfrm>
          <a:off x="2019535" y="986413"/>
          <a:ext cx="8229127" cy="4725774"/>
        </p:xfrm>
        <a:graphic>
          <a:graphicData uri="http://schemas.openxmlformats.org/drawingml/2006/table">
            <a:tbl>
              <a:tblPr/>
              <a:tblGrid>
                <a:gridCol w="678691">
                  <a:extLst>
                    <a:ext uri="{9D8B030D-6E8A-4147-A177-3AD203B41FA5}">
                      <a16:colId xmlns:a16="http://schemas.microsoft.com/office/drawing/2014/main" val="1479127630"/>
                    </a:ext>
                  </a:extLst>
                </a:gridCol>
                <a:gridCol w="678691">
                  <a:extLst>
                    <a:ext uri="{9D8B030D-6E8A-4147-A177-3AD203B41FA5}">
                      <a16:colId xmlns:a16="http://schemas.microsoft.com/office/drawing/2014/main" val="2082678321"/>
                    </a:ext>
                  </a:extLst>
                </a:gridCol>
                <a:gridCol w="834224">
                  <a:extLst>
                    <a:ext uri="{9D8B030D-6E8A-4147-A177-3AD203B41FA5}">
                      <a16:colId xmlns:a16="http://schemas.microsoft.com/office/drawing/2014/main" val="2980407943"/>
                    </a:ext>
                  </a:extLst>
                </a:gridCol>
                <a:gridCol w="678691">
                  <a:extLst>
                    <a:ext uri="{9D8B030D-6E8A-4147-A177-3AD203B41FA5}">
                      <a16:colId xmlns:a16="http://schemas.microsoft.com/office/drawing/2014/main" val="1237306228"/>
                    </a:ext>
                  </a:extLst>
                </a:gridCol>
                <a:gridCol w="820085">
                  <a:extLst>
                    <a:ext uri="{9D8B030D-6E8A-4147-A177-3AD203B41FA5}">
                      <a16:colId xmlns:a16="http://schemas.microsoft.com/office/drawing/2014/main" val="1833525606"/>
                    </a:ext>
                  </a:extLst>
                </a:gridCol>
                <a:gridCol w="678691">
                  <a:extLst>
                    <a:ext uri="{9D8B030D-6E8A-4147-A177-3AD203B41FA5}">
                      <a16:colId xmlns:a16="http://schemas.microsoft.com/office/drawing/2014/main" val="3584320948"/>
                    </a:ext>
                  </a:extLst>
                </a:gridCol>
                <a:gridCol w="834224">
                  <a:extLst>
                    <a:ext uri="{9D8B030D-6E8A-4147-A177-3AD203B41FA5}">
                      <a16:colId xmlns:a16="http://schemas.microsoft.com/office/drawing/2014/main" val="1677044265"/>
                    </a:ext>
                  </a:extLst>
                </a:gridCol>
                <a:gridCol w="678691">
                  <a:extLst>
                    <a:ext uri="{9D8B030D-6E8A-4147-A177-3AD203B41FA5}">
                      <a16:colId xmlns:a16="http://schemas.microsoft.com/office/drawing/2014/main" val="4174460114"/>
                    </a:ext>
                  </a:extLst>
                </a:gridCol>
                <a:gridCol w="834224">
                  <a:extLst>
                    <a:ext uri="{9D8B030D-6E8A-4147-A177-3AD203B41FA5}">
                      <a16:colId xmlns:a16="http://schemas.microsoft.com/office/drawing/2014/main" val="1975993486"/>
                    </a:ext>
                  </a:extLst>
                </a:gridCol>
                <a:gridCol w="678691">
                  <a:extLst>
                    <a:ext uri="{9D8B030D-6E8A-4147-A177-3AD203B41FA5}">
                      <a16:colId xmlns:a16="http://schemas.microsoft.com/office/drawing/2014/main" val="2868788459"/>
                    </a:ext>
                  </a:extLst>
                </a:gridCol>
                <a:gridCol w="834224">
                  <a:extLst>
                    <a:ext uri="{9D8B030D-6E8A-4147-A177-3AD203B41FA5}">
                      <a16:colId xmlns:a16="http://schemas.microsoft.com/office/drawing/2014/main" val="2675717586"/>
                    </a:ext>
                  </a:extLst>
                </a:gridCol>
              </a:tblGrid>
              <a:tr h="424790">
                <a:tc rowSpan="2">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6">
                  <a:txBody>
                    <a:bodyPr/>
                    <a:lstStyle/>
                    <a:p>
                      <a:pPr algn="ctr" fontAlgn="ctr"/>
                      <a:r>
                        <a:rPr lang="en-US" sz="1000" b="1" i="0" u="none" strike="noStrike">
                          <a:solidFill>
                            <a:srgbClr val="000000"/>
                          </a:solidFill>
                          <a:effectLst/>
                          <a:latin typeface="Arial" panose="020B0604020202020204" pitchFamily="34" charset="0"/>
                        </a:rPr>
                        <a:t>Phase I</a:t>
                      </a:r>
                    </a:p>
                  </a:txBody>
                  <a:tcPr marL="0" marR="0" marT="0" marB="0" anchor="ctr">
                    <a:lnL w="1270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pPr algn="ctr" fontAlgn="ctr"/>
                      <a:endParaRPr lang="en-US" sz="1000" b="1"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pPr algn="ctr" fontAlgn="ctr"/>
                      <a:endParaRPr lang="en-US" sz="1000" b="1"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4">
                  <a:txBody>
                    <a:bodyPr/>
                    <a:lstStyle/>
                    <a:p>
                      <a:pPr algn="ctr" fontAlgn="ctr"/>
                      <a:r>
                        <a:rPr lang="en-US" sz="1000" b="1" i="0" u="none" strike="noStrike">
                          <a:solidFill>
                            <a:srgbClr val="000000"/>
                          </a:solidFill>
                          <a:effectLst/>
                          <a:latin typeface="Arial" panose="020B0604020202020204" pitchFamily="34" charset="0"/>
                        </a:rPr>
                        <a:t>Phase II</a:t>
                      </a:r>
                    </a:p>
                  </a:txBody>
                  <a:tcPr marL="0" marR="0" marT="0" marB="0" anchor="ct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pPr algn="ctr" fontAlgn="ctr"/>
                      <a:endParaRPr lang="en-US" sz="1000" b="1"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391592118"/>
                  </a:ext>
                </a:extLst>
              </a:tr>
              <a:tr h="424790">
                <a:tc vMerge="1">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000" b="1" i="0" u="none" strike="noStrike">
                          <a:solidFill>
                            <a:srgbClr val="000000"/>
                          </a:solidFill>
                          <a:effectLst/>
                          <a:latin typeface="Arial" panose="020B0604020202020204" pitchFamily="34" charset="0"/>
                        </a:rPr>
                        <a:t>Challenge Work*</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1000" b="1" i="0" u="none" strike="noStrike">
                          <a:solidFill>
                            <a:srgbClr val="000000"/>
                          </a:solidFill>
                          <a:effectLst/>
                          <a:latin typeface="Arial" panose="020B0604020202020204" pitchFamily="34" charset="0"/>
                        </a:rPr>
                        <a:t>Results Check-In*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1000" b="1" i="0" u="none" strike="noStrike">
                          <a:solidFill>
                            <a:srgbClr val="000000"/>
                          </a:solidFill>
                          <a:effectLst/>
                          <a:latin typeface="Arial" panose="020B0604020202020204" pitchFamily="34" charset="0"/>
                        </a:rPr>
                        <a:t>Attrition Window*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1000" b="1" i="0" u="none" strike="noStrike">
                          <a:solidFill>
                            <a:srgbClr val="000000"/>
                          </a:solidFill>
                          <a:effectLst/>
                          <a:latin typeface="Arial" panose="020B0604020202020204" pitchFamily="34" charset="0"/>
                        </a:rPr>
                        <a:t>Re-Study Cost Allocation*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1000" b="1" i="0" u="none" strike="noStrike">
                          <a:solidFill>
                            <a:srgbClr val="000000"/>
                          </a:solidFill>
                          <a:effectLst/>
                          <a:latin typeface="Arial" panose="020B0604020202020204" pitchFamily="34" charset="0"/>
                        </a:rPr>
                        <a:t>I.3.9 Approval*</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3598806796"/>
                  </a:ext>
                </a:extLst>
              </a:tr>
              <a:tr h="884977">
                <a:tc>
                  <a:txBody>
                    <a:bodyPr/>
                    <a:lstStyle/>
                    <a:p>
                      <a:pPr algn="ctr" fontAlgn="ctr"/>
                      <a:r>
                        <a:rPr lang="en-US" sz="1000" b="1" i="0" u="none" strike="noStrike">
                          <a:solidFill>
                            <a:srgbClr val="000000"/>
                          </a:solidFill>
                          <a:effectLst/>
                          <a:latin typeface="Arial" panose="020B0604020202020204" pitchFamily="34" charset="0"/>
                        </a:rPr>
                        <a:t>Milestone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Arial" panose="020B0604020202020204" pitchFamily="34" charset="0"/>
                        </a:rPr>
                        <a:t>Previous Schedule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000" b="0" i="0" u="none" strike="noStrike">
                          <a:solidFill>
                            <a:srgbClr val="000000"/>
                          </a:solidFill>
                          <a:effectLst/>
                          <a:latin typeface="Arial" panose="020B0604020202020204" pitchFamily="34" charset="0"/>
                        </a:rPr>
                        <a:t>T&amp;C Option #2 Implemented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Previous Schedule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000" b="0" i="0" u="none" strike="noStrike">
                          <a:solidFill>
                            <a:srgbClr val="000000"/>
                          </a:solidFill>
                          <a:effectLst/>
                          <a:latin typeface="Arial" panose="020B0604020202020204" pitchFamily="34" charset="0"/>
                        </a:rPr>
                        <a:t>T&amp;C Option #2 Implemented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Previous Schedule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000" b="0" i="0" u="none" strike="noStrike">
                          <a:solidFill>
                            <a:srgbClr val="000000"/>
                          </a:solidFill>
                          <a:effectLst/>
                          <a:latin typeface="Arial" panose="020B0604020202020204" pitchFamily="34" charset="0"/>
                        </a:rPr>
                        <a:t>T&amp;C Option #2 Implemented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Previous Schedule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000" b="0" i="0" u="none" strike="noStrike">
                          <a:solidFill>
                            <a:srgbClr val="000000"/>
                          </a:solidFill>
                          <a:effectLst/>
                          <a:latin typeface="Arial" panose="020B0604020202020204" pitchFamily="34" charset="0"/>
                        </a:rPr>
                        <a:t>T&amp;C Option #2 Implemented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Previous Schedule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000" b="0" i="0" u="none" strike="noStrike">
                          <a:solidFill>
                            <a:srgbClr val="000000"/>
                          </a:solidFill>
                          <a:effectLst/>
                          <a:latin typeface="Arial" panose="020B0604020202020204" pitchFamily="34" charset="0"/>
                        </a:rPr>
                        <a:t>T&amp;C Option #2 Implemented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63543581"/>
                  </a:ext>
                </a:extLst>
              </a:tr>
              <a:tr h="690282">
                <a:tc>
                  <a:txBody>
                    <a:bodyPr/>
                    <a:lstStyle/>
                    <a:p>
                      <a:pPr algn="ctr" fontAlgn="ctr"/>
                      <a:r>
                        <a:rPr lang="en-US" sz="1000" b="1" i="0" u="none" strike="noStrike">
                          <a:solidFill>
                            <a:srgbClr val="000000"/>
                          </a:solidFill>
                          <a:effectLst/>
                          <a:latin typeface="Arial" panose="020B0604020202020204" pitchFamily="34" charset="0"/>
                        </a:rPr>
                        <a:t>Clusters 07, 08 &amp;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Arial" panose="020B0604020202020204" pitchFamily="34" charset="0"/>
                        </a:rPr>
                        <a:t>22-Jun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22-Jun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22-Sep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22-Sep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sz="1000" b="0" i="0" u="none" strike="noStrike">
                          <a:solidFill>
                            <a:srgbClr val="000000"/>
                          </a:solidFill>
                          <a:effectLst/>
                          <a:latin typeface="Arial" panose="020B0604020202020204" pitchFamily="34" charset="0"/>
                        </a:rPr>
                        <a:t>22-Oct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sz="1000" b="0" i="0" u="none" strike="noStrike">
                          <a:solidFill>
                            <a:srgbClr val="000000"/>
                          </a:solidFill>
                          <a:effectLst/>
                          <a:latin typeface="Arial" panose="020B0604020202020204" pitchFamily="34" charset="0"/>
                        </a:rPr>
                        <a:t>23-Jan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22-Nov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23-Apr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945092201"/>
                  </a:ext>
                </a:extLst>
              </a:tr>
              <a:tr h="460187">
                <a:tc>
                  <a:txBody>
                    <a:bodyPr/>
                    <a:lstStyle/>
                    <a:p>
                      <a:pPr algn="ctr" fontAlgn="ctr"/>
                      <a:r>
                        <a:rPr lang="en-US" sz="1000" b="1" i="0" u="none" strike="noStrike">
                          <a:solidFill>
                            <a:srgbClr val="000000"/>
                          </a:solidFill>
                          <a:effectLst/>
                          <a:latin typeface="Arial" panose="020B0604020202020204" pitchFamily="34" charset="0"/>
                        </a:rPr>
                        <a:t>Cluster 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Arial" panose="020B0604020202020204" pitchFamily="34" charset="0"/>
                        </a:rPr>
                        <a:t>22-Jun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22-Jun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22-Sep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22-Sep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sz="1000" b="0" i="0" u="none" strike="noStrike">
                          <a:solidFill>
                            <a:srgbClr val="000000"/>
                          </a:solidFill>
                          <a:effectLst/>
                          <a:latin typeface="Arial" panose="020B0604020202020204" pitchFamily="34" charset="0"/>
                        </a:rPr>
                        <a:t>22-Oct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sz="1000" b="0" i="0" u="none" strike="noStrike">
                          <a:solidFill>
                            <a:srgbClr val="000000"/>
                          </a:solidFill>
                          <a:effectLst/>
                          <a:latin typeface="Arial" panose="020B0604020202020204" pitchFamily="34" charset="0"/>
                        </a:rPr>
                        <a:t>23-Jan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23-Jan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23-Mar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240714032"/>
                  </a:ext>
                </a:extLst>
              </a:tr>
              <a:tr h="460187">
                <a:tc>
                  <a:txBody>
                    <a:bodyPr/>
                    <a:lstStyle/>
                    <a:p>
                      <a:pPr algn="ctr" fontAlgn="ctr"/>
                      <a:r>
                        <a:rPr lang="en-US" sz="1000" b="1" i="0" u="none" strike="noStrike">
                          <a:solidFill>
                            <a:srgbClr val="000000"/>
                          </a:solidFill>
                          <a:effectLst/>
                          <a:latin typeface="Arial" panose="020B0604020202020204" pitchFamily="34" charset="0"/>
                        </a:rPr>
                        <a:t>Clusters </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11 &amp;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Arial" panose="020B0604020202020204" pitchFamily="34" charset="0"/>
                        </a:rPr>
                        <a:t>22-Jul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22-Jul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22-Sep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22-Sep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sz="1000" b="0" i="0" u="none" strike="noStrike">
                          <a:solidFill>
                            <a:srgbClr val="000000"/>
                          </a:solidFill>
                          <a:effectLst/>
                          <a:latin typeface="Arial" panose="020B0604020202020204" pitchFamily="34" charset="0"/>
                        </a:rPr>
                        <a:t>22-Oct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sz="1000" b="0" i="0" u="none" strike="noStrike">
                          <a:solidFill>
                            <a:srgbClr val="000000"/>
                          </a:solidFill>
                          <a:effectLst/>
                          <a:latin typeface="Arial" panose="020B0604020202020204" pitchFamily="34" charset="0"/>
                        </a:rPr>
                        <a:t>23-Jan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22-Nov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23-Apr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4048166"/>
                  </a:ext>
                </a:extLst>
              </a:tr>
              <a:tr h="460187">
                <a:tc>
                  <a:txBody>
                    <a:bodyPr/>
                    <a:lstStyle/>
                    <a:p>
                      <a:pPr algn="ctr" fontAlgn="ctr"/>
                      <a:r>
                        <a:rPr lang="en-US" sz="1000" b="1" i="0" u="none" strike="noStrike">
                          <a:solidFill>
                            <a:srgbClr val="000000"/>
                          </a:solidFill>
                          <a:effectLst/>
                          <a:latin typeface="Arial" panose="020B0604020202020204" pitchFamily="34" charset="0"/>
                        </a:rPr>
                        <a:t>Cluster 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Arial" panose="020B0604020202020204" pitchFamily="34" charset="0"/>
                        </a:rPr>
                        <a:t>22-Nov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23-Jan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22-Dec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23-Apr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sz="1000" b="0" i="0" u="none" strike="noStrike">
                          <a:solidFill>
                            <a:srgbClr val="000000"/>
                          </a:solidFill>
                          <a:effectLst/>
                          <a:latin typeface="Arial" panose="020B0604020202020204" pitchFamily="34" charset="0"/>
                        </a:rPr>
                        <a:t>23-May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sz="1000" b="0" i="0" u="none" strike="noStrike">
                          <a:solidFill>
                            <a:srgbClr val="000000"/>
                          </a:solidFill>
                          <a:effectLst/>
                          <a:latin typeface="Arial" panose="020B0604020202020204" pitchFamily="34" charset="0"/>
                        </a:rPr>
                        <a:t>23-Aug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23-Apr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23-Jun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821800529"/>
                  </a:ext>
                </a:extLst>
              </a:tr>
              <a:tr h="460187">
                <a:tc>
                  <a:txBody>
                    <a:bodyPr/>
                    <a:lstStyle/>
                    <a:p>
                      <a:pPr algn="ctr" fontAlgn="ctr"/>
                      <a:r>
                        <a:rPr lang="en-US" sz="1000" b="1" i="0" u="none" strike="noStrike">
                          <a:solidFill>
                            <a:srgbClr val="000000"/>
                          </a:solidFill>
                          <a:effectLst/>
                          <a:latin typeface="Arial" panose="020B0604020202020204" pitchFamily="34" charset="0"/>
                        </a:rPr>
                        <a:t>Clusters</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 14 &amp; 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Arial" panose="020B0604020202020204" pitchFamily="34" charset="0"/>
                        </a:rPr>
                        <a:t>22-Aug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22-Aug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22-Oct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22-Oct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sz="1000" b="0" i="0" u="none" strike="noStrike">
                          <a:solidFill>
                            <a:srgbClr val="000000"/>
                          </a:solidFill>
                          <a:effectLst/>
                          <a:latin typeface="Arial" panose="020B0604020202020204" pitchFamily="34" charset="0"/>
                        </a:rPr>
                        <a:t>22-Nov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sz="1000" b="0" i="0" u="none" strike="noStrike">
                          <a:solidFill>
                            <a:srgbClr val="000000"/>
                          </a:solidFill>
                          <a:effectLst/>
                          <a:latin typeface="Arial" panose="020B0604020202020204" pitchFamily="34" charset="0"/>
                        </a:rPr>
                        <a:t>23-Feb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22-Nov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23-May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02547385"/>
                  </a:ext>
                </a:extLst>
              </a:tr>
              <a:tr h="460187">
                <a:tc>
                  <a:txBody>
                    <a:bodyPr/>
                    <a:lstStyle/>
                    <a:p>
                      <a:pPr algn="ctr" fontAlgn="ctr"/>
                      <a:r>
                        <a:rPr lang="en-US" sz="1000" b="1" i="0" u="none" strike="noStrike">
                          <a:solidFill>
                            <a:srgbClr val="000000"/>
                          </a:solidFill>
                          <a:effectLst/>
                          <a:latin typeface="Arial" panose="020B0604020202020204" pitchFamily="34" charset="0"/>
                        </a:rPr>
                        <a:t>Cluster 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Arial" panose="020B0604020202020204" pitchFamily="34" charset="0"/>
                        </a:rPr>
                        <a:t>22-Jul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FFFFFF"/>
                          </a:solidFill>
                          <a:effectLst/>
                          <a:latin typeface="Arial" panose="020B0604020202020204" pitchFamily="34" charset="0"/>
                        </a:rPr>
                        <a:t>Complete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sz="1000" b="0" i="0" u="none" strike="noStrike">
                          <a:solidFill>
                            <a:srgbClr val="000000"/>
                          </a:solidFill>
                          <a:effectLst/>
                          <a:latin typeface="Arial" panose="020B0604020202020204" pitchFamily="34" charset="0"/>
                        </a:rPr>
                        <a:t>22-Sep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22-Aug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sz="1000" b="0" i="0" u="none" strike="noStrike">
                          <a:solidFill>
                            <a:srgbClr val="000000"/>
                          </a:solidFill>
                          <a:effectLst/>
                          <a:latin typeface="Arial" panose="020B0604020202020204" pitchFamily="34" charset="0"/>
                        </a:rPr>
                        <a:t>22-Aug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sz="1000" b="0" i="0" u="none" strike="noStrike">
                          <a:solidFill>
                            <a:srgbClr val="000000"/>
                          </a:solidFill>
                          <a:effectLst/>
                          <a:latin typeface="Arial" panose="020B0604020202020204" pitchFamily="34" charset="0"/>
                        </a:rPr>
                        <a:t>22-Sep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22-Nov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22-Nov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562155461"/>
                  </a:ext>
                </a:extLst>
              </a:tr>
            </a:tbl>
          </a:graphicData>
        </a:graphic>
      </p:graphicFrame>
      <p:sp>
        <p:nvSpPr>
          <p:cNvPr id="2" name="TextBox 1">
            <a:extLst>
              <a:ext uri="{FF2B5EF4-FFF2-40B4-BE49-F238E27FC236}">
                <a16:creationId xmlns:a16="http://schemas.microsoft.com/office/drawing/2014/main" id="{87F02C25-50AA-4312-9C2A-5E6FDEE112F4}"/>
              </a:ext>
            </a:extLst>
          </p:cNvPr>
          <p:cNvSpPr txBox="1"/>
          <p:nvPr/>
        </p:nvSpPr>
        <p:spPr>
          <a:xfrm rot="20949258">
            <a:off x="2584476" y="2631593"/>
            <a:ext cx="7671909" cy="1200051"/>
          </a:xfrm>
          <a:prstGeom prst="rect">
            <a:avLst/>
          </a:prstGeom>
          <a:noFill/>
        </p:spPr>
        <p:txBody>
          <a:bodyPr wrap="square" rtlCol="0">
            <a:spAutoFit/>
          </a:bodyPr>
          <a:lstStyle/>
          <a:p>
            <a:r>
              <a:rPr lang="en-US" sz="3599" b="1">
                <a:solidFill>
                  <a:srgbClr val="FF0000"/>
                </a:solidFill>
              </a:rPr>
              <a:t>Will not transition these to T&amp;Cs</a:t>
            </a:r>
            <a:br>
              <a:rPr lang="en-US" sz="3599" b="1">
                <a:solidFill>
                  <a:srgbClr val="FF0000"/>
                </a:solidFill>
              </a:rPr>
            </a:br>
            <a:r>
              <a:rPr lang="en-US" sz="3599" b="1">
                <a:solidFill>
                  <a:srgbClr val="FF0000"/>
                </a:solidFill>
              </a:rPr>
              <a:t>with exception of Cluster 13</a:t>
            </a:r>
          </a:p>
        </p:txBody>
      </p:sp>
    </p:spTree>
    <p:extLst>
      <p:ext uri="{BB962C8B-B14F-4D97-AF65-F5344CB8AC3E}">
        <p14:creationId xmlns:p14="http://schemas.microsoft.com/office/powerpoint/2010/main" val="290506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60119" y="953483"/>
            <a:ext cx="8152929" cy="5538706"/>
          </a:xfrm>
          <a:prstGeom prst="rect">
            <a:avLst/>
          </a:prstGeom>
          <a:noFill/>
        </p:spPr>
        <p:txBody>
          <a:bodyPr wrap="square" lIns="91428" tIns="45714" rIns="91428" bIns="45714" rtlCol="0" anchor="t">
            <a:spAutoFit/>
          </a:bodyPr>
          <a:lstStyle/>
          <a:p>
            <a:pPr marL="285693" indent="-285693">
              <a:buFont typeface="Arial" panose="020B0604020202020204" pitchFamily="34" charset="0"/>
              <a:buChar char="•"/>
            </a:pPr>
            <a:r>
              <a:rPr lang="en-US" sz="1400">
                <a:solidFill>
                  <a:srgbClr val="CC6600"/>
                </a:solidFill>
                <a:latin typeface="Arial"/>
                <a:cs typeface="Arial"/>
              </a:rPr>
              <a:t>Recent studies have shown that certain inverter technologies are vulnerable to tripping following bulk system events such as faults.  The primary mechanism for tripping is an instantaneous overvoltage protection which is designed to disconnect the inverters when any individual phase exceeds some threshold (</a:t>
            </a:r>
            <a:r>
              <a:rPr lang="en-US" sz="1400" err="1">
                <a:solidFill>
                  <a:srgbClr val="CC6600"/>
                </a:solidFill>
                <a:latin typeface="Arial"/>
                <a:cs typeface="Arial"/>
              </a:rPr>
              <a:t>eg.</a:t>
            </a:r>
            <a:r>
              <a:rPr lang="en-US" sz="1400">
                <a:solidFill>
                  <a:srgbClr val="CC6600"/>
                </a:solidFill>
                <a:latin typeface="Arial"/>
                <a:cs typeface="Arial"/>
              </a:rPr>
              <a:t> 1.25-1.4 pu depending on inverter and manufacturer).  This protection may exist to protect the inverter hardware, or (more likely) may exist to prevent the inverter from causing a voltage to exceed IEEE 1547 TOV standards in the case of a load rejection or island event.  Transient voltages exceeding these levels are not frequent in the bulk grid, but are possible during extreme fault events, and bulk grid devices (not subject to IEEE 1547 standards) are typically able to withstand them.  </a:t>
            </a:r>
          </a:p>
          <a:p>
            <a:endParaRPr lang="en-US" sz="400">
              <a:solidFill>
                <a:srgbClr val="CC6600"/>
              </a:solidFill>
              <a:latin typeface="Arial"/>
              <a:cs typeface="Arial"/>
            </a:endParaRPr>
          </a:p>
          <a:p>
            <a:pPr marL="285693" indent="-285693">
              <a:buFont typeface="Arial" panose="020B0604020202020204" pitchFamily="34" charset="0"/>
              <a:buChar char="•"/>
            </a:pPr>
            <a:r>
              <a:rPr lang="en-US" sz="1400">
                <a:solidFill>
                  <a:srgbClr val="CC6600"/>
                </a:solidFill>
                <a:latin typeface="Arial"/>
                <a:cs typeface="Arial"/>
              </a:rPr>
              <a:t>This problem is made worse by the nature of the fault conditions being analyzed.  In particular, several critical events leave significant portions of DER connected to the grid very weakly through the distribution system.  These weak conditions can result in the inverters being unable to maintain tight control over their currents during and immediately following severe faults, and in some cases they may inject enough current following the fault to create a voltage transient high enough to trip themselves off.  </a:t>
            </a:r>
          </a:p>
          <a:p>
            <a:endParaRPr lang="en-US" sz="400">
              <a:solidFill>
                <a:srgbClr val="CC6600"/>
              </a:solidFill>
              <a:latin typeface="Arial"/>
              <a:cs typeface="Arial"/>
            </a:endParaRPr>
          </a:p>
          <a:p>
            <a:pPr marL="285693" indent="-285693">
              <a:buFont typeface="Arial" panose="020B0604020202020204" pitchFamily="34" charset="0"/>
              <a:buChar char="•"/>
            </a:pPr>
            <a:r>
              <a:rPr lang="en-US" sz="1400">
                <a:solidFill>
                  <a:srgbClr val="CC6600"/>
                </a:solidFill>
                <a:latin typeface="Arial"/>
                <a:cs typeface="Arial"/>
              </a:rPr>
              <a:t>It is possible in theory that the equipment protection may be relaxed to ride through higher voltages, although that would be subject to actual hardware limitations, and may also cause the plants to be unable to meet IEEE 1547 or regional requirements for islanding.  It is also possible that the inverter controls could be tuned to provide better control over local current injections and avoid creating the over-voltages that result in tripping.</a:t>
            </a:r>
          </a:p>
          <a:p>
            <a:pPr marL="718294" lvl="1" indent="-285693">
              <a:buFont typeface="Arial" panose="020B0604020202020204" pitchFamily="34" charset="0"/>
              <a:buChar char="•"/>
            </a:pPr>
            <a:r>
              <a:rPr lang="en-US" sz="1400">
                <a:solidFill>
                  <a:srgbClr val="CC6600"/>
                </a:solidFill>
                <a:latin typeface="Arial"/>
                <a:cs typeface="Arial"/>
              </a:rPr>
              <a:t>Inverter manufacturers/types that CMP has confirmed are vulnerable to this issue based on the results of the Sanford/Quaker Hill Cluster 04 study include: Sungrow SG125HV, SMA STP Core1 62-US, SMA SHP Peak 3 125-US or 150-US.</a:t>
            </a:r>
          </a:p>
          <a:p>
            <a:pPr marL="285693" indent="-285693">
              <a:buFont typeface="Arial" panose="020B0604020202020204" pitchFamily="34" charset="0"/>
              <a:buChar char="•"/>
            </a:pPr>
            <a:endParaRPr lang="en-US" sz="1400">
              <a:solidFill>
                <a:srgbClr val="CC6600"/>
              </a:solidFill>
              <a:latin typeface="Arial"/>
              <a:cs typeface="Arial"/>
            </a:endParaRPr>
          </a:p>
        </p:txBody>
      </p:sp>
      <p:sp>
        <p:nvSpPr>
          <p:cNvPr id="5" name="13 Rectángulo redondeado"/>
          <p:cNvSpPr txBox="1">
            <a:spLocks noChangeArrowheads="1"/>
          </p:cNvSpPr>
          <p:nvPr/>
        </p:nvSpPr>
        <p:spPr bwMode="auto">
          <a:xfrm>
            <a:off x="2019536"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a:solidFill>
                  <a:schemeClr val="bg1"/>
                </a:solidFill>
              </a:rPr>
              <a:t>PSCAD General Update</a:t>
            </a:r>
            <a:endParaRPr lang="en-US" sz="2799">
              <a:solidFill>
                <a:schemeClr val="bg1"/>
              </a:solidFill>
              <a:ea typeface="+mj-ea"/>
              <a:cs typeface="+mj-cs"/>
            </a:endParaRPr>
          </a:p>
        </p:txBody>
      </p:sp>
    </p:spTree>
    <p:extLst>
      <p:ext uri="{BB962C8B-B14F-4D97-AF65-F5344CB8AC3E}">
        <p14:creationId xmlns:p14="http://schemas.microsoft.com/office/powerpoint/2010/main" val="3398434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37941" y="929352"/>
            <a:ext cx="8152929" cy="5692559"/>
          </a:xfrm>
          <a:prstGeom prst="rect">
            <a:avLst/>
          </a:prstGeom>
          <a:noFill/>
        </p:spPr>
        <p:txBody>
          <a:bodyPr wrap="square" lIns="91428" tIns="45714" rIns="91428" bIns="45714" rtlCol="0">
            <a:spAutoFit/>
          </a:bodyPr>
          <a:lstStyle/>
          <a:p>
            <a:r>
              <a:rPr lang="en-US" sz="1600" b="1">
                <a:solidFill>
                  <a:srgbClr val="CC6600"/>
                </a:solidFill>
              </a:rPr>
              <a:t>Curtailment Solution Summary</a:t>
            </a:r>
          </a:p>
          <a:p>
            <a:pPr marL="285693" indent="-285693">
              <a:buFont typeface="Arial" panose="020B0604020202020204" pitchFamily="34" charset="0"/>
              <a:buChar char="•"/>
            </a:pPr>
            <a:endParaRPr lang="en-US" sz="1200">
              <a:solidFill>
                <a:srgbClr val="CC6600"/>
              </a:solidFill>
            </a:endParaRPr>
          </a:p>
          <a:p>
            <a:r>
              <a:rPr lang="en-US" sz="1200">
                <a:solidFill>
                  <a:srgbClr val="CC6600"/>
                </a:solidFill>
              </a:rPr>
              <a:t>The Winslow-Lakewood transmission system impact study identified N-1 and N-1-1 thermal overloads on the 34.5 kV which require mitigation.</a:t>
            </a:r>
          </a:p>
          <a:p>
            <a:pPr marL="285693" indent="-285693">
              <a:buFont typeface="Arial" panose="020B0604020202020204" pitchFamily="34" charset="0"/>
              <a:buChar char="•"/>
            </a:pPr>
            <a:endParaRPr lang="en-US" sz="1200">
              <a:solidFill>
                <a:srgbClr val="CC6600"/>
              </a:solidFill>
            </a:endParaRPr>
          </a:p>
          <a:p>
            <a:r>
              <a:rPr lang="en-US" sz="1200">
                <a:solidFill>
                  <a:srgbClr val="CC6600"/>
                </a:solidFill>
              </a:rPr>
              <a:t>N-1</a:t>
            </a:r>
          </a:p>
          <a:p>
            <a:pPr marL="285693" indent="-285693">
              <a:buFont typeface="Arial" panose="020B0604020202020204" pitchFamily="34" charset="0"/>
              <a:buChar char="•"/>
            </a:pPr>
            <a:r>
              <a:rPr lang="en-US" sz="1200">
                <a:solidFill>
                  <a:srgbClr val="CC6600"/>
                </a:solidFill>
              </a:rPr>
              <a:t>The study identified a need to upgrade a single 34.5 kV line to address a N-1 thermal overload.  The Network Upgrade would be cost allocated to four (4) projects in the Winslow area.  </a:t>
            </a:r>
          </a:p>
          <a:p>
            <a:pPr marL="285693" indent="-285693">
              <a:buFont typeface="Arial" panose="020B0604020202020204" pitchFamily="34" charset="0"/>
              <a:buChar char="•"/>
            </a:pPr>
            <a:endParaRPr lang="en-US" sz="1200">
              <a:solidFill>
                <a:srgbClr val="CC6600"/>
              </a:solidFill>
            </a:endParaRPr>
          </a:p>
          <a:p>
            <a:r>
              <a:rPr lang="en-US" sz="1200">
                <a:solidFill>
                  <a:srgbClr val="CC6600"/>
                </a:solidFill>
              </a:rPr>
              <a:t>N-1-1</a:t>
            </a:r>
          </a:p>
          <a:p>
            <a:pPr marL="285693" indent="-285693">
              <a:buFont typeface="Arial" panose="020B0604020202020204" pitchFamily="34" charset="0"/>
              <a:buChar char="•"/>
            </a:pPr>
            <a:r>
              <a:rPr lang="en-US" sz="1200">
                <a:solidFill>
                  <a:srgbClr val="CC6600"/>
                </a:solidFill>
              </a:rPr>
              <a:t>In order to address multiple N-1-1 thermal overloads, CMP developed two solution alternatives.  The first alternative consisted of the upgrade/rebuild of approximately 42 miles of 34.5 kV transmission lines, estimated to cost $98.8M and allocated among 18 of the 20 cluster projects.  Another alternative considered was a locally implemented DER Curtailment Solution that would prohibit the DERs from participating in the ISO New England markets.  This curtailment solution would require local CMP operator action to curtail the DER within the Winslow and Lakewood Cluster to avoid potential thermal overloads for a subsequent contingency event.  This curtailment solution was approved by the ISO-NE and was narrowly tailored for subtransmission contingencies that resulted in constraints on the subtransmission system.  Due to the manual nature of this curtailment solution, CMP will evaluate the scalability of implementing similar solutions in other areas on a case-by-case basis.</a:t>
            </a:r>
          </a:p>
          <a:p>
            <a:pPr marL="285693" indent="-285693">
              <a:buFont typeface="Arial" panose="020B0604020202020204" pitchFamily="34" charset="0"/>
              <a:buChar char="•"/>
            </a:pPr>
            <a:endParaRPr lang="en-US" sz="1200">
              <a:solidFill>
                <a:srgbClr val="CC6600"/>
              </a:solidFill>
            </a:endParaRPr>
          </a:p>
          <a:p>
            <a:pPr marL="285693" indent="-285693">
              <a:buFont typeface="Arial" panose="020B0604020202020204" pitchFamily="34" charset="0"/>
              <a:buChar char="•"/>
            </a:pPr>
            <a:r>
              <a:rPr lang="en-US" sz="1200">
                <a:solidFill>
                  <a:srgbClr val="CC6600"/>
                </a:solidFill>
              </a:rPr>
              <a:t>While the projects have saved significant time and upfront expense, the restriction that prevents the projects from being registered in ISO-NE Markets remains a financial concern to developers.  CMP has been working with the ISO to identify and work towards a path to permit the Market registration (registration as settlement-only) for these impacted generators, where the contingency and the overloaded element are not on pool-transmission facilities (PTF).  The ISO-NE will be bringing its proposal to this month’s NEPOOL Reliability Committee for stakeholder discussion. </a:t>
            </a:r>
          </a:p>
          <a:p>
            <a:pPr marL="285693" indent="-285693">
              <a:buFont typeface="Arial" panose="020B0604020202020204" pitchFamily="34" charset="0"/>
              <a:buChar char="•"/>
            </a:pPr>
            <a:endParaRPr lang="en-US" sz="1200" b="1">
              <a:solidFill>
                <a:srgbClr val="CC6600"/>
              </a:solidFill>
            </a:endParaRPr>
          </a:p>
          <a:p>
            <a:r>
              <a:rPr lang="en-US" sz="1200" b="1">
                <a:solidFill>
                  <a:srgbClr val="CC6600"/>
                </a:solidFill>
              </a:rPr>
              <a:t>Projects in Cluster 02 received revised IAs around February 14</a:t>
            </a:r>
            <a:r>
              <a:rPr lang="en-US" sz="1200" b="1" baseline="30000">
                <a:solidFill>
                  <a:srgbClr val="CC6600"/>
                </a:solidFill>
              </a:rPr>
              <a:t>th</a:t>
            </a:r>
            <a:r>
              <a:rPr lang="en-US" sz="1200" b="1">
                <a:solidFill>
                  <a:srgbClr val="CC6600"/>
                </a:solidFill>
              </a:rPr>
              <a:t> and will be required to meet project milestones such as making payments between now and resolution of ISO Market Registration </a:t>
            </a:r>
          </a:p>
        </p:txBody>
      </p:sp>
      <p:sp>
        <p:nvSpPr>
          <p:cNvPr id="5" name="13 Rectángulo redondeado"/>
          <p:cNvSpPr txBox="1">
            <a:spLocks noChangeArrowheads="1"/>
          </p:cNvSpPr>
          <p:nvPr/>
        </p:nvSpPr>
        <p:spPr bwMode="auto">
          <a:xfrm>
            <a:off x="2019536"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a:solidFill>
                  <a:schemeClr val="bg1"/>
                </a:solidFill>
                <a:ea typeface="+mj-ea"/>
                <a:cs typeface="Arial" panose="020B0604020202020204" pitchFamily="34" charset="0"/>
              </a:rPr>
              <a:t>Winslow-Lakewood Cluster 02</a:t>
            </a:r>
          </a:p>
        </p:txBody>
      </p:sp>
    </p:spTree>
    <p:extLst>
      <p:ext uri="{BB962C8B-B14F-4D97-AF65-F5344CB8AC3E}">
        <p14:creationId xmlns:p14="http://schemas.microsoft.com/office/powerpoint/2010/main" val="55894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3 Rectángulo redondeado"/>
          <p:cNvSpPr txBox="1">
            <a:spLocks noChangeArrowheads="1"/>
          </p:cNvSpPr>
          <p:nvPr/>
        </p:nvSpPr>
        <p:spPr bwMode="auto">
          <a:xfrm>
            <a:off x="2019536"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a:solidFill>
                  <a:schemeClr val="bg1"/>
                </a:solidFill>
              </a:rPr>
              <a:t>Cluster 02 - Winslow-County Rd-Lakewood -1 </a:t>
            </a:r>
            <a:endParaRPr lang="en-US" sz="2799">
              <a:solidFill>
                <a:schemeClr val="bg1"/>
              </a:solidFill>
              <a:latin typeface="Calibri" pitchFamily="34" charset="0"/>
              <a:ea typeface="+mj-ea"/>
              <a:cs typeface="+mj-cs"/>
            </a:endParaRPr>
          </a:p>
        </p:txBody>
      </p:sp>
      <p:sp>
        <p:nvSpPr>
          <p:cNvPr id="3" name="Content Placeholder 2">
            <a:extLst>
              <a:ext uri="{FF2B5EF4-FFF2-40B4-BE49-F238E27FC236}">
                <a16:creationId xmlns:a16="http://schemas.microsoft.com/office/drawing/2014/main" id="{BE3A0FF9-20DE-43C9-8E49-0D5A1CBB7E89}"/>
              </a:ext>
            </a:extLst>
          </p:cNvPr>
          <p:cNvSpPr>
            <a:spLocks noGrp="1"/>
          </p:cNvSpPr>
          <p:nvPr>
            <p:ph idx="1"/>
          </p:nvPr>
        </p:nvSpPr>
        <p:spPr>
          <a:xfrm>
            <a:off x="2055352" y="985428"/>
            <a:ext cx="8229124" cy="3970337"/>
          </a:xfrm>
        </p:spPr>
        <p:txBody>
          <a:bodyPr vert="horz" lIns="91428" tIns="45714" rIns="91428" bIns="45714" rtlCol="0" anchor="t">
            <a:noAutofit/>
          </a:bodyPr>
          <a:lstStyle/>
          <a:p>
            <a:pPr marL="457109" lvl="2" indent="0">
              <a:buNone/>
            </a:pPr>
            <a:endParaRPr lang="en-US" sz="1600">
              <a:solidFill>
                <a:srgbClr val="CC6600"/>
              </a:solidFill>
              <a:cs typeface="+mn-lt"/>
            </a:endParaRPr>
          </a:p>
          <a:p>
            <a:pPr marL="324420" indent="-324420"/>
            <a:r>
              <a:rPr lang="en-US" sz="2000">
                <a:solidFill>
                  <a:srgbClr val="CC6600"/>
                </a:solidFill>
              </a:rPr>
              <a:t>Cluster 02 Winslow-Lakewood Final report and PPAs were submitted to ISO-NE on November 30</a:t>
            </a:r>
            <a:r>
              <a:rPr lang="en-US" sz="2000" baseline="30000">
                <a:solidFill>
                  <a:srgbClr val="CC6600"/>
                </a:solidFill>
              </a:rPr>
              <a:t>th</a:t>
            </a:r>
            <a:r>
              <a:rPr lang="en-US" sz="2000">
                <a:solidFill>
                  <a:srgbClr val="CC6600"/>
                </a:solidFill>
              </a:rPr>
              <a:t>  </a:t>
            </a:r>
          </a:p>
          <a:p>
            <a:pPr marL="324420" lvl="1" indent="-324420">
              <a:buFont typeface="Arial" charset="0"/>
              <a:buChar char="•"/>
            </a:pPr>
            <a:r>
              <a:rPr lang="en-US" sz="2000">
                <a:solidFill>
                  <a:srgbClr val="CC6600"/>
                </a:solidFill>
              </a:rPr>
              <a:t>RC meeting held December 14th, 2021 and received recommendation for approval</a:t>
            </a:r>
          </a:p>
          <a:p>
            <a:pPr marL="324420" lvl="1" indent="-324420">
              <a:buFont typeface="Arial" charset="0"/>
              <a:buChar char="•"/>
            </a:pPr>
            <a:r>
              <a:rPr lang="en-US" sz="2000">
                <a:solidFill>
                  <a:srgbClr val="CC6600"/>
                </a:solidFill>
              </a:rPr>
              <a:t>The recommendation includes a locally implemented DER Curtailment Solution with the DERs being managed and dispatched locally instead of participating in the ISO New England markets</a:t>
            </a:r>
          </a:p>
          <a:p>
            <a:pPr marL="324420" lvl="1" indent="-324420">
              <a:buFont typeface="Arial" charset="0"/>
              <a:buChar char="•"/>
            </a:pPr>
            <a:r>
              <a:rPr lang="en-US" sz="2000">
                <a:solidFill>
                  <a:srgbClr val="CC6600"/>
                </a:solidFill>
              </a:rPr>
              <a:t>Received ISO-NE I.3.9 approval on 12/17. This cluster is now considered complete.</a:t>
            </a:r>
          </a:p>
        </p:txBody>
      </p:sp>
      <p:sp>
        <p:nvSpPr>
          <p:cNvPr id="7" name="TextBox 6">
            <a:extLst>
              <a:ext uri="{FF2B5EF4-FFF2-40B4-BE49-F238E27FC236}">
                <a16:creationId xmlns:a16="http://schemas.microsoft.com/office/drawing/2014/main" id="{DCCCC50C-D8D4-4E41-B511-669633824E59}"/>
              </a:ext>
            </a:extLst>
          </p:cNvPr>
          <p:cNvSpPr txBox="1"/>
          <p:nvPr/>
        </p:nvSpPr>
        <p:spPr>
          <a:xfrm>
            <a:off x="2055351" y="5908444"/>
            <a:ext cx="2798516" cy="369247"/>
          </a:xfrm>
          <a:prstGeom prst="rect">
            <a:avLst/>
          </a:prstGeom>
          <a:noFill/>
        </p:spPr>
        <p:txBody>
          <a:bodyPr wrap="none" rtlCol="0">
            <a:spAutoFit/>
          </a:bodyPr>
          <a:lstStyle/>
          <a:p>
            <a:r>
              <a:rPr lang="en-US">
                <a:hlinkClick r:id="rId3"/>
              </a:rPr>
              <a:t>LINK to Biweekly Report</a:t>
            </a:r>
            <a:endParaRPr lang="en-US"/>
          </a:p>
        </p:txBody>
      </p:sp>
    </p:spTree>
    <p:extLst>
      <p:ext uri="{BB962C8B-B14F-4D97-AF65-F5344CB8AC3E}">
        <p14:creationId xmlns:p14="http://schemas.microsoft.com/office/powerpoint/2010/main" val="1878079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37941" y="981295"/>
            <a:ext cx="8152929" cy="4784828"/>
          </a:xfrm>
          <a:prstGeom prst="rect">
            <a:avLst/>
          </a:prstGeom>
          <a:noFill/>
        </p:spPr>
        <p:txBody>
          <a:bodyPr wrap="square" lIns="91428" tIns="45714" rIns="91428" bIns="45714" rtlCol="0">
            <a:spAutoFit/>
          </a:bodyPr>
          <a:lstStyle/>
          <a:p>
            <a:pPr marL="285693" indent="-285693">
              <a:buFont typeface="Arial" panose="020B0604020202020204" pitchFamily="34" charset="0"/>
              <a:buChar char="•"/>
            </a:pPr>
            <a:r>
              <a:rPr lang="en-US" sz="2000">
                <a:solidFill>
                  <a:srgbClr val="CC6600"/>
                </a:solidFill>
              </a:rPr>
              <a:t>CMP has revised its model requirements and source requirements documentation and is expecting all projects to follow the latest revision which can be found on the CMP website.</a:t>
            </a:r>
          </a:p>
          <a:p>
            <a:endParaRPr lang="en-US" sz="2000">
              <a:solidFill>
                <a:srgbClr val="CC6600"/>
              </a:solidFill>
            </a:endParaRPr>
          </a:p>
          <a:p>
            <a:pPr marL="285693" indent="-285693">
              <a:buFont typeface="Arial" panose="020B0604020202020204" pitchFamily="34" charset="0"/>
              <a:buChar char="•"/>
            </a:pPr>
            <a:r>
              <a:rPr lang="en-US" sz="2000">
                <a:solidFill>
                  <a:srgbClr val="CC6600"/>
                </a:solidFill>
              </a:rPr>
              <a:t>Power Factor Adjustments</a:t>
            </a:r>
          </a:p>
          <a:p>
            <a:pPr marL="718294" lvl="1" indent="-285693">
              <a:buFont typeface="Arial" panose="020B0604020202020204" pitchFamily="34" charset="0"/>
              <a:buChar char="•"/>
            </a:pPr>
            <a:r>
              <a:rPr lang="en-US" sz="2000">
                <a:solidFill>
                  <a:srgbClr val="CC6600"/>
                </a:solidFill>
              </a:rPr>
              <a:t>If the Impact Study report calls for 99% power factor and the requirement to absorb VARs, even though the inverter may be capable of outputting the maximum requested MW while absorbing the requested VARS, the distribution analysis intended that the MWs would be reduced and the i.3.9 reflects this intended MW restriction. </a:t>
            </a:r>
          </a:p>
          <a:p>
            <a:endParaRPr lang="en-US" sz="900" b="1">
              <a:solidFill>
                <a:srgbClr val="CC6600"/>
              </a:solidFill>
            </a:endParaRPr>
          </a:p>
          <a:p>
            <a:pPr marL="718294" lvl="1" indent="-285693">
              <a:buFont typeface="Arial" panose="020B0604020202020204" pitchFamily="34" charset="0"/>
              <a:buChar char="•"/>
            </a:pPr>
            <a:endParaRPr lang="en-US" sz="1400">
              <a:solidFill>
                <a:srgbClr val="CC6600"/>
              </a:solidFill>
            </a:endParaRPr>
          </a:p>
          <a:p>
            <a:pPr marL="285693" indent="-285693">
              <a:buFont typeface="Arial" panose="020B0604020202020204" pitchFamily="34" charset="0"/>
              <a:buChar char="•"/>
            </a:pPr>
            <a:endParaRPr lang="en-US" sz="1400" b="1">
              <a:solidFill>
                <a:srgbClr val="CC6600"/>
              </a:solidFill>
            </a:endParaRPr>
          </a:p>
          <a:p>
            <a:pPr marL="285693" indent="-285693">
              <a:buFont typeface="Arial" panose="020B0604020202020204" pitchFamily="34" charset="0"/>
              <a:buChar char="•"/>
            </a:pPr>
            <a:endParaRPr lang="en-US" sz="1400" b="1">
              <a:solidFill>
                <a:srgbClr val="CC6600"/>
              </a:solidFill>
            </a:endParaRPr>
          </a:p>
          <a:p>
            <a:endParaRPr lang="en-US" sz="1400" b="1">
              <a:solidFill>
                <a:srgbClr val="CC6600"/>
              </a:solidFill>
            </a:endParaRPr>
          </a:p>
        </p:txBody>
      </p:sp>
      <p:sp>
        <p:nvSpPr>
          <p:cNvPr id="5" name="13 Rectángulo redondeado"/>
          <p:cNvSpPr txBox="1">
            <a:spLocks noChangeArrowheads="1"/>
          </p:cNvSpPr>
          <p:nvPr/>
        </p:nvSpPr>
        <p:spPr bwMode="auto">
          <a:xfrm>
            <a:off x="2019536"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a:solidFill>
                  <a:schemeClr val="bg1"/>
                </a:solidFill>
                <a:ea typeface="+mj-ea"/>
                <a:cs typeface="Arial" panose="020B0604020202020204" pitchFamily="34" charset="0"/>
              </a:rPr>
              <a:t>Other Transmission Items</a:t>
            </a:r>
          </a:p>
        </p:txBody>
      </p:sp>
    </p:spTree>
    <p:extLst>
      <p:ext uri="{BB962C8B-B14F-4D97-AF65-F5344CB8AC3E}">
        <p14:creationId xmlns:p14="http://schemas.microsoft.com/office/powerpoint/2010/main" val="316142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7633" y="994181"/>
            <a:ext cx="8152929" cy="4246344"/>
          </a:xfrm>
          <a:prstGeom prst="rect">
            <a:avLst/>
          </a:prstGeom>
          <a:noFill/>
        </p:spPr>
        <p:txBody>
          <a:bodyPr wrap="square" lIns="91428" tIns="45714" rIns="91428" bIns="45714" rtlCol="0" anchor="t">
            <a:spAutoFit/>
          </a:bodyPr>
          <a:lstStyle/>
          <a:p>
            <a:pPr marL="285693" indent="-285693">
              <a:buFont typeface="Arial" panose="020B0604020202020204" pitchFamily="34" charset="0"/>
              <a:buChar char="•"/>
            </a:pPr>
            <a:r>
              <a:rPr lang="en-US">
                <a:solidFill>
                  <a:srgbClr val="CC6600"/>
                </a:solidFill>
              </a:rPr>
              <a:t>CMP is posting reports biweekly every other Friday beginning October 8 containing individual cluster study schedules.</a:t>
            </a:r>
          </a:p>
          <a:p>
            <a:pPr marL="285693" indent="-285693">
              <a:buFont typeface="Arial" panose="020B0604020202020204" pitchFamily="34" charset="0"/>
              <a:buChar char="•"/>
            </a:pPr>
            <a:endParaRPr lang="en-US"/>
          </a:p>
          <a:p>
            <a:pPr marL="285693" indent="-285693">
              <a:buFont typeface="Arial" panose="020B0604020202020204" pitchFamily="34" charset="0"/>
              <a:buChar char="•"/>
            </a:pPr>
            <a:endParaRPr lang="en-US"/>
          </a:p>
          <a:p>
            <a:pPr marL="285693" indent="-285693">
              <a:buFont typeface="Arial" panose="020B0604020202020204" pitchFamily="34" charset="0"/>
              <a:buChar char="•"/>
            </a:pPr>
            <a:endParaRPr lang="en-US"/>
          </a:p>
          <a:p>
            <a:pPr marL="285693" indent="-285693">
              <a:buFont typeface="Arial" panose="020B0604020202020204" pitchFamily="34" charset="0"/>
              <a:buChar char="•"/>
            </a:pPr>
            <a:endParaRPr lang="en-US"/>
          </a:p>
          <a:p>
            <a:pPr marL="285693" indent="-285693">
              <a:buFont typeface="Arial" panose="020B0604020202020204" pitchFamily="34" charset="0"/>
              <a:buChar char="•"/>
            </a:pPr>
            <a:endParaRPr lang="en-US"/>
          </a:p>
          <a:p>
            <a:pPr marL="285693" indent="-285693">
              <a:buFont typeface="Arial" panose="020B0604020202020204" pitchFamily="34" charset="0"/>
              <a:buChar char="•"/>
            </a:pPr>
            <a:endParaRPr lang="en-US"/>
          </a:p>
          <a:p>
            <a:pPr marL="285693" indent="-285693">
              <a:buFont typeface="Arial" panose="020B0604020202020204" pitchFamily="34" charset="0"/>
              <a:buChar char="•"/>
            </a:pPr>
            <a:endParaRPr lang="en-US"/>
          </a:p>
          <a:p>
            <a:pPr marL="285693" indent="-285693">
              <a:buFont typeface="Arial" panose="020B0604020202020204" pitchFamily="34" charset="0"/>
              <a:buChar char="•"/>
            </a:pPr>
            <a:endParaRPr lang="en-US"/>
          </a:p>
          <a:p>
            <a:pPr marL="285693" indent="-285693">
              <a:buFont typeface="Arial" panose="020B0604020202020204" pitchFamily="34" charset="0"/>
              <a:buChar char="•"/>
            </a:pPr>
            <a:r>
              <a:rPr lang="en-US">
                <a:solidFill>
                  <a:srgbClr val="CC6600"/>
                </a:solidFill>
              </a:rPr>
              <a:t>Biweekly Reports provide non-CEII details on the clusters, the cluster schedules, cluster dependencies, and preexisting conditions.</a:t>
            </a:r>
          </a:p>
          <a:p>
            <a:pPr marL="285693" indent="-285693">
              <a:buFont typeface="Arial" panose="020B0604020202020204" pitchFamily="34" charset="0"/>
              <a:buChar char="•"/>
            </a:pPr>
            <a:endParaRPr lang="en-US">
              <a:solidFill>
                <a:srgbClr val="CC6600"/>
              </a:solidFill>
            </a:endParaRPr>
          </a:p>
          <a:p>
            <a:pPr marL="285693" indent="-285693">
              <a:buFont typeface="Arial" panose="020B0604020202020204" pitchFamily="34" charset="0"/>
              <a:buChar char="•"/>
            </a:pPr>
            <a:r>
              <a:rPr lang="en-US">
                <a:solidFill>
                  <a:srgbClr val="CC6600"/>
                </a:solidFill>
              </a:rPr>
              <a:t>Posting of the detailed Biweekly Report permits this presentation to focus on the highlights of each cluster.</a:t>
            </a:r>
          </a:p>
        </p:txBody>
      </p:sp>
      <p:sp>
        <p:nvSpPr>
          <p:cNvPr id="5" name="13 Rectángulo redondeado"/>
          <p:cNvSpPr txBox="1">
            <a:spLocks noChangeArrowheads="1"/>
          </p:cNvSpPr>
          <p:nvPr/>
        </p:nvSpPr>
        <p:spPr bwMode="auto">
          <a:xfrm>
            <a:off x="2019536"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a:solidFill>
                  <a:schemeClr val="bg1"/>
                </a:solidFill>
                <a:latin typeface="Arial"/>
                <a:cs typeface="Arial"/>
              </a:rPr>
              <a:t>General Information – Biweekly Reports</a:t>
            </a:r>
            <a:endParaRPr lang="en-US" sz="2799">
              <a:solidFill>
                <a:schemeClr val="bg1"/>
              </a:solidFill>
              <a:latin typeface="Calibri" pitchFamily="34" charset="0"/>
            </a:endParaRPr>
          </a:p>
        </p:txBody>
      </p:sp>
      <p:pic>
        <p:nvPicPr>
          <p:cNvPr id="2" name="Picture 1">
            <a:extLst>
              <a:ext uri="{FF2B5EF4-FFF2-40B4-BE49-F238E27FC236}">
                <a16:creationId xmlns:a16="http://schemas.microsoft.com/office/drawing/2014/main" id="{0704A744-0C47-4A25-B8CC-D5EC6AAC9F24}"/>
              </a:ext>
            </a:extLst>
          </p:cNvPr>
          <p:cNvPicPr>
            <a:picLocks noChangeAspect="1"/>
          </p:cNvPicPr>
          <p:nvPr/>
        </p:nvPicPr>
        <p:blipFill>
          <a:blip r:embed="rId3"/>
          <a:stretch>
            <a:fillRect/>
          </a:stretch>
        </p:blipFill>
        <p:spPr>
          <a:xfrm>
            <a:off x="3008157" y="1722615"/>
            <a:ext cx="5375509" cy="1865771"/>
          </a:xfrm>
          <a:prstGeom prst="rect">
            <a:avLst/>
          </a:prstGeom>
        </p:spPr>
      </p:pic>
    </p:spTree>
    <p:extLst>
      <p:ext uri="{BB962C8B-B14F-4D97-AF65-F5344CB8AC3E}">
        <p14:creationId xmlns:p14="http://schemas.microsoft.com/office/powerpoint/2010/main" val="1997961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7633" y="994181"/>
            <a:ext cx="8152929" cy="3677089"/>
          </a:xfrm>
          <a:prstGeom prst="rect">
            <a:avLst/>
          </a:prstGeom>
          <a:noFill/>
        </p:spPr>
        <p:txBody>
          <a:bodyPr wrap="square" lIns="91428" tIns="45714" rIns="91428" bIns="45714" rtlCol="0" anchor="t">
            <a:spAutoFit/>
          </a:bodyPr>
          <a:lstStyle/>
          <a:p>
            <a:pPr marL="285693" indent="-285693">
              <a:buFont typeface="Arial" panose="020B0604020202020204" pitchFamily="34" charset="0"/>
              <a:buChar char="•"/>
            </a:pPr>
            <a:r>
              <a:rPr lang="en-US" sz="1600">
                <a:solidFill>
                  <a:srgbClr val="CC6600"/>
                </a:solidFill>
              </a:rPr>
              <a:t>CMP is providing Critical Energy Infrastructure Information (CEII) non-disclosure agreements (NDA) to cluster participants. </a:t>
            </a:r>
          </a:p>
          <a:p>
            <a:pPr marL="285693" indent="-285693">
              <a:buFont typeface="Arial" panose="020B0604020202020204" pitchFamily="34" charset="0"/>
              <a:buChar char="•"/>
            </a:pPr>
            <a:endParaRPr lang="en-US" sz="1600">
              <a:solidFill>
                <a:srgbClr val="CC6600"/>
              </a:solidFill>
            </a:endParaRPr>
          </a:p>
          <a:p>
            <a:pPr marL="285693" indent="-285693">
              <a:buFont typeface="Arial" panose="020B0604020202020204" pitchFamily="34" charset="0"/>
              <a:buChar char="•"/>
            </a:pPr>
            <a:r>
              <a:rPr lang="en-US" sz="1600">
                <a:solidFill>
                  <a:srgbClr val="CC6600"/>
                </a:solidFill>
              </a:rPr>
              <a:t>CEII results will be provided at five milestones throughout the cluster study process.</a:t>
            </a:r>
          </a:p>
          <a:p>
            <a:pPr marL="1150894" lvl="2" indent="-285693">
              <a:spcAft>
                <a:spcPts val="600"/>
              </a:spcAft>
              <a:buFont typeface="Wingdings" panose="05000000000000000000" pitchFamily="2" charset="2"/>
              <a:buChar char="§"/>
            </a:pPr>
            <a:r>
              <a:rPr lang="en-US" sz="1400">
                <a:solidFill>
                  <a:srgbClr val="CC6600"/>
                </a:solidFill>
              </a:rPr>
              <a:t>Preliminary steady-state study results prior to mitigation.  These will be shared to provide an order of magnitude view of the potential network upgrades necessary.</a:t>
            </a:r>
          </a:p>
          <a:p>
            <a:pPr marL="1150894" lvl="2" indent="-285693">
              <a:spcAft>
                <a:spcPts val="600"/>
              </a:spcAft>
              <a:buFont typeface="Wingdings" panose="05000000000000000000" pitchFamily="2" charset="2"/>
              <a:buChar char="§"/>
            </a:pPr>
            <a:r>
              <a:rPr lang="en-US" sz="1400">
                <a:solidFill>
                  <a:srgbClr val="CC6600"/>
                </a:solidFill>
              </a:rPr>
              <a:t>Phase 1 study results at the conclusion of the Phase 1 study, which will include mitigation and cost allocations associated with steady-state, short circuit and stability analyses</a:t>
            </a:r>
          </a:p>
          <a:p>
            <a:pPr marL="1150894" lvl="2" indent="-285693">
              <a:spcAft>
                <a:spcPts val="600"/>
              </a:spcAft>
              <a:buFont typeface="Wingdings" panose="05000000000000000000" pitchFamily="2" charset="2"/>
              <a:buChar char="§"/>
            </a:pPr>
            <a:r>
              <a:rPr lang="en-US" sz="1400">
                <a:solidFill>
                  <a:srgbClr val="CC6600"/>
                </a:solidFill>
              </a:rPr>
              <a:t>Restudy results inclusive of revised cost allocations</a:t>
            </a:r>
          </a:p>
          <a:p>
            <a:pPr marL="1150894" lvl="2" indent="-285693">
              <a:spcAft>
                <a:spcPts val="600"/>
              </a:spcAft>
              <a:buFont typeface="Wingdings" panose="05000000000000000000" pitchFamily="2" charset="2"/>
              <a:buChar char="§"/>
            </a:pPr>
            <a:r>
              <a:rPr lang="en-US" sz="1400">
                <a:solidFill>
                  <a:srgbClr val="CC6600"/>
                </a:solidFill>
              </a:rPr>
              <a:t>PSCAD results if any adverse conditions have been identified</a:t>
            </a:r>
          </a:p>
          <a:p>
            <a:pPr marL="1150894" lvl="2" indent="-285693">
              <a:spcAft>
                <a:spcPts val="600"/>
              </a:spcAft>
              <a:buFont typeface="Wingdings" panose="05000000000000000000" pitchFamily="2" charset="2"/>
              <a:buChar char="§"/>
            </a:pPr>
            <a:r>
              <a:rPr lang="en-US" sz="1400">
                <a:solidFill>
                  <a:srgbClr val="CC6600"/>
                </a:solidFill>
              </a:rPr>
              <a:t>Final reports at the conclusion of Phase 2</a:t>
            </a:r>
          </a:p>
          <a:p>
            <a:pPr marL="285693" indent="-285693">
              <a:buFont typeface="Arial" panose="020B0604020202020204" pitchFamily="34" charset="0"/>
              <a:buChar char="•"/>
            </a:pPr>
            <a:endParaRPr lang="en-US" sz="1600"/>
          </a:p>
        </p:txBody>
      </p:sp>
      <p:sp>
        <p:nvSpPr>
          <p:cNvPr id="5" name="13 Rectángulo redondeado"/>
          <p:cNvSpPr txBox="1">
            <a:spLocks noChangeArrowheads="1"/>
          </p:cNvSpPr>
          <p:nvPr/>
        </p:nvSpPr>
        <p:spPr bwMode="auto">
          <a:xfrm>
            <a:off x="2019536"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a:solidFill>
                  <a:schemeClr val="bg1"/>
                </a:solidFill>
                <a:latin typeface="Arial"/>
                <a:cs typeface="Arial"/>
              </a:rPr>
              <a:t>General Information – CEII NDAs</a:t>
            </a:r>
            <a:endParaRPr lang="en-US" sz="2799">
              <a:solidFill>
                <a:schemeClr val="bg1"/>
              </a:solidFill>
              <a:latin typeface="Calibri" pitchFamily="34" charset="0"/>
            </a:endParaRPr>
          </a:p>
        </p:txBody>
      </p:sp>
    </p:spTree>
    <p:extLst>
      <p:ext uri="{BB962C8B-B14F-4D97-AF65-F5344CB8AC3E}">
        <p14:creationId xmlns:p14="http://schemas.microsoft.com/office/powerpoint/2010/main" val="3335617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37941" y="981295"/>
            <a:ext cx="8152929" cy="5200230"/>
          </a:xfrm>
          <a:prstGeom prst="rect">
            <a:avLst/>
          </a:prstGeom>
          <a:noFill/>
        </p:spPr>
        <p:txBody>
          <a:bodyPr wrap="square" lIns="91428" tIns="45714" rIns="91428" bIns="45714" rtlCol="0">
            <a:spAutoFit/>
          </a:bodyPr>
          <a:lstStyle/>
          <a:p>
            <a:pPr marL="285693" indent="-285693">
              <a:buFont typeface="Arial" panose="020B0604020202020204" pitchFamily="34" charset="0"/>
              <a:buChar char="•"/>
            </a:pPr>
            <a:r>
              <a:rPr lang="en-US" sz="1400" dirty="0">
                <a:solidFill>
                  <a:srgbClr val="CC6600"/>
                </a:solidFill>
              </a:rPr>
              <a:t>CMP is required to ensure the reliability of the transmission system</a:t>
            </a:r>
          </a:p>
          <a:p>
            <a:pPr marL="285693" indent="-285693">
              <a:buFont typeface="Arial" panose="020B0604020202020204" pitchFamily="34" charset="0"/>
              <a:buChar char="•"/>
            </a:pPr>
            <a:endParaRPr lang="en-US" sz="1400" dirty="0">
              <a:solidFill>
                <a:srgbClr val="CC6600"/>
              </a:solidFill>
            </a:endParaRPr>
          </a:p>
          <a:p>
            <a:pPr marL="285693" indent="-285693">
              <a:buFont typeface="Arial" panose="020B0604020202020204" pitchFamily="34" charset="0"/>
              <a:buChar char="•"/>
            </a:pPr>
            <a:r>
              <a:rPr lang="en-US" sz="1400" dirty="0">
                <a:solidFill>
                  <a:srgbClr val="CC6600"/>
                </a:solidFill>
              </a:rPr>
              <a:t>CMP performs a transmission assessment on </a:t>
            </a:r>
            <a:r>
              <a:rPr lang="en-US" sz="1400" u="sng" dirty="0">
                <a:solidFill>
                  <a:srgbClr val="CC6600"/>
                </a:solidFill>
              </a:rPr>
              <a:t>all</a:t>
            </a:r>
            <a:r>
              <a:rPr lang="en-US" sz="1400" dirty="0">
                <a:solidFill>
                  <a:srgbClr val="CC6600"/>
                </a:solidFill>
              </a:rPr>
              <a:t> Level 4 interconnection requests, regardless of size</a:t>
            </a:r>
          </a:p>
          <a:p>
            <a:endParaRPr lang="en-US" sz="1400" dirty="0">
              <a:solidFill>
                <a:srgbClr val="CC6600"/>
              </a:solidFill>
            </a:endParaRPr>
          </a:p>
          <a:p>
            <a:pPr marL="285693" indent="-285693">
              <a:buFont typeface="Arial" panose="020B0604020202020204" pitchFamily="34" charset="0"/>
              <a:buChar char="•"/>
            </a:pPr>
            <a:r>
              <a:rPr lang="en-US" sz="1400" dirty="0">
                <a:solidFill>
                  <a:srgbClr val="CC6600"/>
                </a:solidFill>
              </a:rPr>
              <a:t>I.3.9 review is a separate review process (ISO-NE PP5-1)</a:t>
            </a:r>
          </a:p>
          <a:p>
            <a:pPr marL="718294" lvl="1" indent="-285693">
              <a:buFont typeface="Arial" panose="020B0604020202020204" pitchFamily="34" charset="0"/>
              <a:buChar char="•"/>
            </a:pPr>
            <a:r>
              <a:rPr lang="en-US" sz="1400" dirty="0">
                <a:solidFill>
                  <a:srgbClr val="CC6600"/>
                </a:solidFill>
              </a:rPr>
              <a:t>Applies to all projects greater than 1 MW and some projects less than 1 MW if included in an aggregate study</a:t>
            </a:r>
          </a:p>
          <a:p>
            <a:pPr lvl="1"/>
            <a:endParaRPr lang="en-US" sz="1400" dirty="0">
              <a:solidFill>
                <a:srgbClr val="CC6600"/>
              </a:solidFill>
            </a:endParaRPr>
          </a:p>
          <a:p>
            <a:pPr marL="285693" indent="-285693">
              <a:buFont typeface="Arial" panose="020B0604020202020204" pitchFamily="34" charset="0"/>
              <a:buChar char="•"/>
            </a:pPr>
            <a:r>
              <a:rPr lang="en-US" sz="1400" dirty="0">
                <a:solidFill>
                  <a:srgbClr val="CC6600"/>
                </a:solidFill>
              </a:rPr>
              <a:t>ISO-NE is the final authority on what transmission study is required to receive the necessary i.3.9 approval</a:t>
            </a:r>
          </a:p>
          <a:p>
            <a:endParaRPr lang="en-US" sz="1400" dirty="0">
              <a:solidFill>
                <a:srgbClr val="CC6600"/>
              </a:solidFill>
            </a:endParaRPr>
          </a:p>
          <a:p>
            <a:pPr marL="285693" indent="-285693">
              <a:buFont typeface="Arial" panose="020B0604020202020204" pitchFamily="34" charset="0"/>
              <a:buChar char="•"/>
            </a:pPr>
            <a:r>
              <a:rPr lang="en-US" sz="1400" dirty="0">
                <a:solidFill>
                  <a:srgbClr val="CC6600"/>
                </a:solidFill>
              </a:rPr>
              <a:t>Projects with completed studies are presented at the NEPOOL Reliability Committee (RC)</a:t>
            </a:r>
          </a:p>
          <a:p>
            <a:pPr marL="718294" lvl="1" indent="-285693">
              <a:buFont typeface="Arial" panose="020B0604020202020204" pitchFamily="34" charset="0"/>
              <a:buChar char="•"/>
            </a:pPr>
            <a:r>
              <a:rPr lang="en-US" sz="1200" dirty="0">
                <a:solidFill>
                  <a:srgbClr val="CC6600"/>
                </a:solidFill>
              </a:rPr>
              <a:t>Meets on a monthly basis; recommends approval or disapproval to ISO-NE</a:t>
            </a:r>
          </a:p>
          <a:p>
            <a:pPr lvl="1"/>
            <a:endParaRPr lang="en-US" sz="1200" dirty="0">
              <a:solidFill>
                <a:srgbClr val="CC6600"/>
              </a:solidFill>
            </a:endParaRPr>
          </a:p>
          <a:p>
            <a:pPr marL="285693" indent="-285693">
              <a:buFont typeface="Arial" panose="020B0604020202020204" pitchFamily="34" charset="0"/>
              <a:buChar char="•"/>
            </a:pPr>
            <a:r>
              <a:rPr lang="en-US" sz="1400" dirty="0">
                <a:solidFill>
                  <a:srgbClr val="CC6600"/>
                </a:solidFill>
              </a:rPr>
              <a:t>Process culminates in ISO-NE I.3.9 approval letter</a:t>
            </a:r>
          </a:p>
          <a:p>
            <a:endParaRPr lang="en-US" sz="1400" dirty="0">
              <a:solidFill>
                <a:srgbClr val="CC6600"/>
              </a:solidFill>
            </a:endParaRPr>
          </a:p>
          <a:p>
            <a:pPr marL="285693" indent="-285693">
              <a:buFont typeface="Arial" panose="020B0604020202020204" pitchFamily="34" charset="0"/>
              <a:buChar char="•"/>
            </a:pPr>
            <a:r>
              <a:rPr lang="en-US" sz="1400" dirty="0">
                <a:solidFill>
                  <a:srgbClr val="CC6600"/>
                </a:solidFill>
              </a:rPr>
              <a:t>Permission to commercially operate with CMP will not be authorized until the project has received ISO-NE approval letter</a:t>
            </a:r>
          </a:p>
          <a:p>
            <a:pPr marL="285693" indent="-285693">
              <a:buFont typeface="Arial" panose="020B0604020202020204" pitchFamily="34" charset="0"/>
              <a:buChar char="•"/>
            </a:pPr>
            <a:endParaRPr lang="en-US" sz="1400" dirty="0">
              <a:solidFill>
                <a:srgbClr val="CC6600"/>
              </a:solidFill>
            </a:endParaRPr>
          </a:p>
          <a:p>
            <a:pPr marL="285693" indent="-285693">
              <a:buFont typeface="Arial" panose="020B0604020202020204" pitchFamily="34" charset="0"/>
              <a:buChar char="•"/>
            </a:pPr>
            <a:r>
              <a:rPr lang="en-US" sz="1400" dirty="0">
                <a:solidFill>
                  <a:srgbClr val="CC6600"/>
                </a:solidFill>
              </a:rPr>
              <a:t>The i.3.9 process is independent of the Ch. 324 process. CMP sees each project to IA completion in accordance with the Ch. 324 timelines</a:t>
            </a:r>
          </a:p>
          <a:p>
            <a:endParaRPr lang="en-US" sz="1400" b="1" dirty="0">
              <a:solidFill>
                <a:srgbClr val="CC6600"/>
              </a:solidFill>
            </a:endParaRPr>
          </a:p>
          <a:p>
            <a:endParaRPr lang="en-US" sz="1400" b="1" dirty="0">
              <a:solidFill>
                <a:srgbClr val="CC6600"/>
              </a:solidFill>
            </a:endParaRPr>
          </a:p>
        </p:txBody>
      </p:sp>
      <p:sp>
        <p:nvSpPr>
          <p:cNvPr id="5" name="13 Rectángulo redondeado"/>
          <p:cNvSpPr txBox="1">
            <a:spLocks noChangeArrowheads="1"/>
          </p:cNvSpPr>
          <p:nvPr/>
        </p:nvSpPr>
        <p:spPr bwMode="auto">
          <a:xfrm>
            <a:off x="2019536"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a:solidFill>
                  <a:schemeClr val="bg1"/>
                </a:solidFill>
              </a:rPr>
              <a:t>Transmission Study Requirement</a:t>
            </a:r>
            <a:endParaRPr lang="en-US" sz="2799">
              <a:solidFill>
                <a:schemeClr val="bg1"/>
              </a:solidFill>
              <a:latin typeface="Calibri" pitchFamily="34" charset="0"/>
              <a:ea typeface="+mj-ea"/>
              <a:cs typeface="+mj-cs"/>
            </a:endParaRPr>
          </a:p>
        </p:txBody>
      </p:sp>
    </p:spTree>
    <p:extLst>
      <p:ext uri="{BB962C8B-B14F-4D97-AF65-F5344CB8AC3E}">
        <p14:creationId xmlns:p14="http://schemas.microsoft.com/office/powerpoint/2010/main" val="1458095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37941" y="1207704"/>
            <a:ext cx="8152929" cy="4400196"/>
          </a:xfrm>
          <a:prstGeom prst="rect">
            <a:avLst/>
          </a:prstGeom>
          <a:noFill/>
        </p:spPr>
        <p:txBody>
          <a:bodyPr wrap="square" lIns="91428" tIns="45714" rIns="91428" bIns="45714" rtlCol="0">
            <a:spAutoFit/>
          </a:bodyPr>
          <a:lstStyle/>
          <a:p>
            <a:r>
              <a:rPr lang="en-US" b="1">
                <a:solidFill>
                  <a:srgbClr val="CC6600"/>
                </a:solidFill>
              </a:rPr>
              <a:t>Study Threshold</a:t>
            </a:r>
          </a:p>
          <a:p>
            <a:pPr marL="718294" lvl="1" indent="-285693">
              <a:buFont typeface="Arial" panose="020B0604020202020204" pitchFamily="34" charset="0"/>
              <a:buChar char="•"/>
            </a:pPr>
            <a:r>
              <a:rPr lang="en-US" sz="1600">
                <a:solidFill>
                  <a:srgbClr val="CC6600"/>
                </a:solidFill>
              </a:rPr>
              <a:t>&lt; 5 MW individually and</a:t>
            </a:r>
          </a:p>
          <a:p>
            <a:pPr marL="718294" lvl="1" indent="-285693">
              <a:buFont typeface="Arial" panose="020B0604020202020204" pitchFamily="34" charset="0"/>
              <a:buChar char="•"/>
            </a:pPr>
            <a:r>
              <a:rPr lang="en-US" sz="1600">
                <a:solidFill>
                  <a:srgbClr val="CC6600"/>
                </a:solidFill>
              </a:rPr>
              <a:t>≥ 5 MW and &lt; 20 MW of DG in aggregate at 115 kV substation or electrically close 115 kV substations</a:t>
            </a:r>
          </a:p>
          <a:p>
            <a:endParaRPr lang="en-US" b="1">
              <a:solidFill>
                <a:srgbClr val="CC6600"/>
              </a:solidFill>
            </a:endParaRPr>
          </a:p>
          <a:p>
            <a:r>
              <a:rPr lang="en-US" b="1">
                <a:solidFill>
                  <a:srgbClr val="CC6600"/>
                </a:solidFill>
              </a:rPr>
              <a:t>Study Scope</a:t>
            </a:r>
          </a:p>
          <a:p>
            <a:pPr marL="718294" lvl="1" indent="-285693">
              <a:buFont typeface="Arial" panose="020B0604020202020204" pitchFamily="34" charset="0"/>
              <a:buChar char="•"/>
            </a:pPr>
            <a:r>
              <a:rPr lang="en-US" sz="1600">
                <a:solidFill>
                  <a:srgbClr val="CC6600"/>
                </a:solidFill>
              </a:rPr>
              <a:t>Steady state only</a:t>
            </a:r>
          </a:p>
          <a:p>
            <a:pPr marL="718294" lvl="1" indent="-285693">
              <a:buFont typeface="Arial" panose="020B0604020202020204" pitchFamily="34" charset="0"/>
              <a:buChar char="•"/>
            </a:pPr>
            <a:r>
              <a:rPr lang="en-US" sz="1600">
                <a:solidFill>
                  <a:srgbClr val="CC6600"/>
                </a:solidFill>
              </a:rPr>
              <a:t>Evaluated at Peak and Shoulder or Light Load with heavy N-S Transfers</a:t>
            </a:r>
          </a:p>
          <a:p>
            <a:pPr marL="718294" lvl="1" indent="-285693">
              <a:buFont typeface="Arial" panose="020B0604020202020204" pitchFamily="34" charset="0"/>
              <a:buChar char="•"/>
            </a:pPr>
            <a:r>
              <a:rPr lang="en-US" sz="1600">
                <a:solidFill>
                  <a:srgbClr val="CC6600"/>
                </a:solidFill>
              </a:rPr>
              <a:t>Report submitted to ISO-NE</a:t>
            </a:r>
          </a:p>
          <a:p>
            <a:pPr marL="718294" lvl="1" indent="-285693">
              <a:buFont typeface="Arial" panose="020B0604020202020204" pitchFamily="34" charset="0"/>
              <a:buChar char="•"/>
            </a:pPr>
            <a:r>
              <a:rPr lang="en-US" sz="1600">
                <a:solidFill>
                  <a:srgbClr val="CC6600"/>
                </a:solidFill>
              </a:rPr>
              <a:t>If no criteria violations, proceed to ISO notification form, PP-1 Attachment 3</a:t>
            </a:r>
          </a:p>
          <a:p>
            <a:pPr marL="718294" lvl="1" indent="-285693">
              <a:buFont typeface="Arial" panose="020B0604020202020204" pitchFamily="34" charset="0"/>
              <a:buChar char="•"/>
            </a:pPr>
            <a:r>
              <a:rPr lang="en-US" sz="1600">
                <a:solidFill>
                  <a:srgbClr val="CC6600"/>
                </a:solidFill>
              </a:rPr>
              <a:t>If criteria violations, project responsible for network upgrades</a:t>
            </a:r>
          </a:p>
          <a:p>
            <a:pPr marL="718294" lvl="1" indent="-285693">
              <a:buFont typeface="Arial" panose="020B0604020202020204" pitchFamily="34" charset="0"/>
              <a:buChar char="•"/>
            </a:pPr>
            <a:r>
              <a:rPr lang="en-US" sz="1600">
                <a:solidFill>
                  <a:srgbClr val="CC6600"/>
                </a:solidFill>
              </a:rPr>
              <a:t>Typically on RC Consent Agenda</a:t>
            </a:r>
          </a:p>
          <a:p>
            <a:endParaRPr lang="en-US" b="1">
              <a:solidFill>
                <a:srgbClr val="CC6600"/>
              </a:solidFill>
            </a:endParaRPr>
          </a:p>
          <a:p>
            <a:r>
              <a:rPr lang="en-US" b="1">
                <a:solidFill>
                  <a:srgbClr val="CC6600"/>
                </a:solidFill>
              </a:rPr>
              <a:t>Study Cost Estimate</a:t>
            </a:r>
          </a:p>
          <a:p>
            <a:pPr marL="718294" lvl="1" indent="-285693">
              <a:buFont typeface="Arial" panose="020B0604020202020204" pitchFamily="34" charset="0"/>
              <a:buChar char="•"/>
            </a:pPr>
            <a:r>
              <a:rPr lang="en-US" sz="1600">
                <a:solidFill>
                  <a:srgbClr val="CC6600"/>
                </a:solidFill>
              </a:rPr>
              <a:t>$3,000 - $10,000</a:t>
            </a:r>
          </a:p>
          <a:p>
            <a:endParaRPr lang="en-US" b="1">
              <a:solidFill>
                <a:srgbClr val="CC6600"/>
              </a:solidFill>
            </a:endParaRPr>
          </a:p>
          <a:p>
            <a:pPr lvl="4"/>
            <a:endParaRPr lang="en-US" sz="1200">
              <a:solidFill>
                <a:srgbClr val="CC6600"/>
              </a:solidFill>
            </a:endParaRPr>
          </a:p>
        </p:txBody>
      </p:sp>
      <p:sp>
        <p:nvSpPr>
          <p:cNvPr id="5" name="13 Rectángulo redondeado"/>
          <p:cNvSpPr txBox="1">
            <a:spLocks noChangeArrowheads="1"/>
          </p:cNvSpPr>
          <p:nvPr/>
        </p:nvSpPr>
        <p:spPr bwMode="auto">
          <a:xfrm>
            <a:off x="2019536"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a:solidFill>
                  <a:schemeClr val="bg1"/>
                </a:solidFill>
              </a:rPr>
              <a:t>Level 0 with Non-Comprehensive Study</a:t>
            </a:r>
            <a:endParaRPr lang="en-US" sz="2799">
              <a:solidFill>
                <a:schemeClr val="bg1"/>
              </a:solidFill>
              <a:latin typeface="Calibri" pitchFamily="34" charset="0"/>
            </a:endParaRPr>
          </a:p>
        </p:txBody>
      </p:sp>
    </p:spTree>
    <p:extLst>
      <p:ext uri="{BB962C8B-B14F-4D97-AF65-F5344CB8AC3E}">
        <p14:creationId xmlns:p14="http://schemas.microsoft.com/office/powerpoint/2010/main" val="3190186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646B6D-9CCB-4F76-81E3-514C42DD19F3}"/>
              </a:ext>
            </a:extLst>
          </p:cNvPr>
          <p:cNvSpPr>
            <a:spLocks noGrp="1"/>
          </p:cNvSpPr>
          <p:nvPr>
            <p:ph type="body" sz="quarter" idx="45"/>
          </p:nvPr>
        </p:nvSpPr>
        <p:spPr/>
        <p:txBody>
          <a:bodyPr/>
          <a:lstStyle/>
          <a:p>
            <a:endParaRPr lang="en-US"/>
          </a:p>
        </p:txBody>
      </p:sp>
      <p:sp>
        <p:nvSpPr>
          <p:cNvPr id="4" name="Text Placeholder 3">
            <a:extLst>
              <a:ext uri="{FF2B5EF4-FFF2-40B4-BE49-F238E27FC236}">
                <a16:creationId xmlns:a16="http://schemas.microsoft.com/office/drawing/2014/main" id="{D5EFBAD1-EF95-4614-8474-FA7F444126E1}"/>
              </a:ext>
            </a:extLst>
          </p:cNvPr>
          <p:cNvSpPr>
            <a:spLocks noGrp="1"/>
          </p:cNvSpPr>
          <p:nvPr>
            <p:ph type="body" sz="quarter" idx="52"/>
          </p:nvPr>
        </p:nvSpPr>
        <p:spPr/>
        <p:txBody>
          <a:bodyPr/>
          <a:lstStyle/>
          <a:p>
            <a:endParaRPr lang="en-US"/>
          </a:p>
        </p:txBody>
      </p:sp>
      <p:sp>
        <p:nvSpPr>
          <p:cNvPr id="13" name="Text Placeholder 12">
            <a:extLst>
              <a:ext uri="{FF2B5EF4-FFF2-40B4-BE49-F238E27FC236}">
                <a16:creationId xmlns:a16="http://schemas.microsoft.com/office/drawing/2014/main" id="{CBE7F1CA-D6FB-4CD6-A3BE-630B520F0A3F}"/>
              </a:ext>
            </a:extLst>
          </p:cNvPr>
          <p:cNvSpPr>
            <a:spLocks noGrp="1"/>
          </p:cNvSpPr>
          <p:nvPr>
            <p:ph type="body" sz="quarter" idx="14"/>
          </p:nvPr>
        </p:nvSpPr>
        <p:spPr>
          <a:xfrm>
            <a:off x="491118" y="433712"/>
            <a:ext cx="11057456" cy="457056"/>
          </a:xfrm>
        </p:spPr>
        <p:txBody>
          <a:bodyPr/>
          <a:lstStyle/>
          <a:p>
            <a:r>
              <a:rPr lang="en-US" dirty="0">
                <a:solidFill>
                  <a:schemeClr val="tx2"/>
                </a:solidFill>
                <a:latin typeface="+mj-lt"/>
              </a:rPr>
              <a:t>New Cluster Updates</a:t>
            </a:r>
          </a:p>
        </p:txBody>
      </p:sp>
      <p:sp>
        <p:nvSpPr>
          <p:cNvPr id="47" name="TextBox 46">
            <a:extLst>
              <a:ext uri="{FF2B5EF4-FFF2-40B4-BE49-F238E27FC236}">
                <a16:creationId xmlns:a16="http://schemas.microsoft.com/office/drawing/2014/main" id="{12AAD5F8-D383-1B69-813F-24D153101CE8}"/>
              </a:ext>
            </a:extLst>
          </p:cNvPr>
          <p:cNvSpPr txBox="1"/>
          <p:nvPr/>
        </p:nvSpPr>
        <p:spPr>
          <a:xfrm>
            <a:off x="533490" y="1084333"/>
            <a:ext cx="11591999" cy="6093986"/>
          </a:xfrm>
          <a:prstGeom prst="rect">
            <a:avLst/>
          </a:prstGeom>
          <a:noFill/>
        </p:spPr>
        <p:txBody>
          <a:bodyPr wrap="square" lIns="91449" tIns="45725" rIns="91449" bIns="45725" rtlCol="0" anchor="t">
            <a:spAutoFit/>
          </a:bodyPr>
          <a:lstStyle/>
          <a:p>
            <a:pPr marL="285750" indent="-285750" algn="l">
              <a:buFont typeface="Arial" panose="020B0604020202020204" pitchFamily="34" charset="0"/>
              <a:buChar char="•"/>
            </a:pPr>
            <a:r>
              <a:rPr lang="en-US" sz="1600" dirty="0">
                <a:solidFill>
                  <a:srgbClr val="CC6600"/>
                </a:solidFill>
                <a:latin typeface="+mj-lt"/>
                <a:cs typeface="Arial"/>
              </a:rPr>
              <a:t>ISO-NE received a response from FERC </a:t>
            </a:r>
            <a:r>
              <a:rPr lang="en-US" sz="1600" b="0" i="0" u="none" strike="noStrike" baseline="0" dirty="0">
                <a:solidFill>
                  <a:srgbClr val="CC6600"/>
                </a:solidFill>
                <a:latin typeface="+mj-lt"/>
              </a:rPr>
              <a:t>on New England’s Orders No. 2023 and 2023-A Compliance Proposal on April 4, 2025</a:t>
            </a:r>
          </a:p>
          <a:p>
            <a:pPr marL="285750" indent="-285750" algn="l">
              <a:buFont typeface="Arial" panose="020B0604020202020204" pitchFamily="34" charset="0"/>
              <a:buChar char="•"/>
            </a:pPr>
            <a:endParaRPr lang="en-US" sz="1600" b="0" i="0" u="none" strike="noStrike" baseline="0" dirty="0">
              <a:solidFill>
                <a:srgbClr val="CC6600"/>
              </a:solidFill>
              <a:latin typeface="+mj-lt"/>
            </a:endParaRPr>
          </a:p>
          <a:p>
            <a:pPr marL="285750" indent="-285750" algn="l">
              <a:buFont typeface="Arial" panose="020B0604020202020204" pitchFamily="34" charset="0"/>
              <a:buChar char="•"/>
            </a:pPr>
            <a:r>
              <a:rPr lang="en-US" sz="1600" dirty="0">
                <a:solidFill>
                  <a:srgbClr val="CC6600"/>
                </a:solidFill>
                <a:latin typeface="+mj-lt"/>
                <a:cs typeface="Arial"/>
              </a:rPr>
              <a:t>As a result of the ruling, t</a:t>
            </a:r>
            <a:r>
              <a:rPr lang="en-US" sz="1600" b="0" i="0" u="none" strike="noStrike" baseline="0" dirty="0">
                <a:solidFill>
                  <a:srgbClr val="CC6600"/>
                </a:solidFill>
                <a:latin typeface="+mj-lt"/>
              </a:rPr>
              <a:t>he prior rules associated with serial feasibility studies and system impact studies are no longer in effect</a:t>
            </a:r>
          </a:p>
          <a:p>
            <a:pPr marL="285750" indent="-285750" algn="l">
              <a:buFont typeface="Arial" panose="020B0604020202020204" pitchFamily="34" charset="0"/>
              <a:buChar char="•"/>
            </a:pPr>
            <a:endParaRPr lang="en-US" sz="1600" b="0" i="0" u="none" strike="noStrike" baseline="0" dirty="0">
              <a:solidFill>
                <a:srgbClr val="CC6600"/>
              </a:solidFill>
              <a:latin typeface="+mj-lt"/>
            </a:endParaRPr>
          </a:p>
          <a:p>
            <a:pPr marL="285750" indent="-285750" algn="l">
              <a:buFont typeface="Arial" panose="020B0604020202020204" pitchFamily="34" charset="0"/>
              <a:buChar char="•"/>
            </a:pPr>
            <a:r>
              <a:rPr lang="en-US" sz="1600" b="0" i="0" u="none" strike="noStrike" baseline="0" dirty="0">
                <a:solidFill>
                  <a:srgbClr val="CC6600"/>
                </a:solidFill>
                <a:latin typeface="+mj-lt"/>
              </a:rPr>
              <a:t>The ISO proposes narrowly tailored Tariff revisions to </a:t>
            </a:r>
            <a:r>
              <a:rPr lang="en-US" sz="1600" i="0" u="none" strike="noStrike" baseline="0" dirty="0">
                <a:solidFill>
                  <a:srgbClr val="CC6600"/>
                </a:solidFill>
                <a:latin typeface="+mj-lt"/>
              </a:rPr>
              <a:t>only</a:t>
            </a:r>
            <a:r>
              <a:rPr lang="en-US" sz="1600" b="1" i="0" u="none" strike="noStrike" baseline="0" dirty="0">
                <a:solidFill>
                  <a:srgbClr val="CC6600"/>
                </a:solidFill>
                <a:latin typeface="+mj-lt"/>
              </a:rPr>
              <a:t> </a:t>
            </a:r>
            <a:r>
              <a:rPr lang="en-US" sz="1600" b="0" i="0" u="none" strike="noStrike" baseline="0" dirty="0">
                <a:solidFill>
                  <a:srgbClr val="CC6600"/>
                </a:solidFill>
                <a:latin typeface="+mj-lt"/>
              </a:rPr>
              <a:t>adjust transition related dates in the Compliance Proposal by approximately one year</a:t>
            </a:r>
          </a:p>
          <a:p>
            <a:pPr marL="285750" indent="-285750" algn="l">
              <a:buFont typeface="Arial" panose="020B0604020202020204" pitchFamily="34" charset="0"/>
              <a:buChar char="•"/>
            </a:pPr>
            <a:endParaRPr lang="en-US" sz="1600" dirty="0">
              <a:solidFill>
                <a:srgbClr val="CC6600"/>
              </a:solidFill>
              <a:latin typeface="+mj-lt"/>
            </a:endParaRPr>
          </a:p>
          <a:p>
            <a:pPr marL="285750" indent="-285750" algn="l">
              <a:buFont typeface="Arial" panose="020B0604020202020204" pitchFamily="34" charset="0"/>
              <a:buChar char="•"/>
            </a:pPr>
            <a:endParaRPr lang="en-US" sz="1600" b="0" i="0" u="none" strike="noStrike" baseline="0" dirty="0">
              <a:solidFill>
                <a:srgbClr val="CC6600"/>
              </a:solidFill>
              <a:latin typeface="+mj-lt"/>
            </a:endParaRPr>
          </a:p>
          <a:p>
            <a:pPr marL="285750" indent="-285750" algn="l">
              <a:buFont typeface="Arial" panose="020B0604020202020204" pitchFamily="34" charset="0"/>
              <a:buChar char="•"/>
            </a:pPr>
            <a:endParaRPr lang="en-US" sz="1800" b="0" i="0" u="none" strike="noStrike" baseline="0" dirty="0">
              <a:solidFill>
                <a:srgbClr val="000000"/>
              </a:solidFill>
              <a:latin typeface="Aptos" panose="020B0004020202020204" pitchFamily="34" charset="0"/>
            </a:endParaRPr>
          </a:p>
          <a:p>
            <a:endParaRPr lang="en-US" sz="1800" b="0" i="0" u="none" strike="noStrike" baseline="0" dirty="0">
              <a:solidFill>
                <a:srgbClr val="000000"/>
              </a:solidFill>
              <a:latin typeface="Aptos" panose="020B0004020202020204" pitchFamily="34" charset="0"/>
            </a:endParaRPr>
          </a:p>
          <a:p>
            <a:pPr marL="285750" indent="-285750" algn="l">
              <a:buFont typeface="Arial" panose="020B0604020202020204" pitchFamily="34" charset="0"/>
              <a:buChar char="•"/>
            </a:pPr>
            <a:endParaRPr lang="en-US" sz="1600" b="0" i="0" u="none" strike="noStrike" baseline="0" dirty="0">
              <a:solidFill>
                <a:srgbClr val="000000"/>
              </a:solidFill>
              <a:latin typeface="Aptos" panose="020B0004020202020204" pitchFamily="34" charset="0"/>
            </a:endParaRPr>
          </a:p>
          <a:p>
            <a:endParaRPr lang="en-US" sz="1800" b="0" i="0" u="none" strike="noStrike" baseline="0" dirty="0">
              <a:solidFill>
                <a:srgbClr val="000000"/>
              </a:solidFill>
              <a:latin typeface="Aptos" panose="020B0004020202020204" pitchFamily="34" charset="0"/>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p:txBody>
      </p:sp>
    </p:spTree>
    <p:extLst>
      <p:ext uri="{BB962C8B-B14F-4D97-AF65-F5344CB8AC3E}">
        <p14:creationId xmlns:p14="http://schemas.microsoft.com/office/powerpoint/2010/main" val="46124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37941" y="981294"/>
            <a:ext cx="8152929" cy="5569477"/>
          </a:xfrm>
          <a:prstGeom prst="rect">
            <a:avLst/>
          </a:prstGeom>
          <a:noFill/>
        </p:spPr>
        <p:txBody>
          <a:bodyPr wrap="square" lIns="91428" tIns="45714" rIns="91428" bIns="45714" rtlCol="0">
            <a:spAutoFit/>
          </a:bodyPr>
          <a:lstStyle/>
          <a:p>
            <a:pPr marL="285693" indent="-285693">
              <a:buFont typeface="Arial" panose="020B0604020202020204" pitchFamily="34" charset="0"/>
              <a:buChar char="•"/>
            </a:pPr>
            <a:r>
              <a:rPr lang="en-US" sz="2000">
                <a:solidFill>
                  <a:srgbClr val="CC6600"/>
                </a:solidFill>
              </a:rPr>
              <a:t>Due to large amount of DG already approved to interconnect through the ISO-NE I.3.9 process, projects with non-comprehensive designations are under evaluation at the ISO-NE to determine if they still can obtain their approval through the use of the ISO-NE Level 0 notification form (with a NC study) or if they will require the full Level III analysis.</a:t>
            </a:r>
          </a:p>
          <a:p>
            <a:endParaRPr lang="en-US" sz="2000">
              <a:solidFill>
                <a:srgbClr val="CC6600"/>
              </a:solidFill>
            </a:endParaRPr>
          </a:p>
          <a:p>
            <a:pPr marL="285693" indent="-285693">
              <a:buFont typeface="Arial" panose="020B0604020202020204" pitchFamily="34" charset="0"/>
              <a:buChar char="•"/>
            </a:pPr>
            <a:r>
              <a:rPr lang="en-US" sz="2000">
                <a:solidFill>
                  <a:srgbClr val="CC6600"/>
                </a:solidFill>
              </a:rPr>
              <a:t>If the ISO-NE determines that the areas where these projects will interconnect is saturated (exceeds the 20 MW threshold), CMP will attempt to roll these into existing cluster studies where feasible.</a:t>
            </a:r>
          </a:p>
          <a:p>
            <a:endParaRPr lang="en-US" sz="2000">
              <a:solidFill>
                <a:srgbClr val="CC6600"/>
              </a:solidFill>
            </a:endParaRPr>
          </a:p>
          <a:p>
            <a:pPr marL="285693" indent="-285693">
              <a:buFont typeface="Arial" panose="020B0604020202020204" pitchFamily="34" charset="0"/>
              <a:buChar char="•"/>
            </a:pPr>
            <a:r>
              <a:rPr lang="en-US" sz="2000">
                <a:solidFill>
                  <a:srgbClr val="CC6600"/>
                </a:solidFill>
              </a:rPr>
              <a:t>All new projects &gt; 1 MW proposing to interconnect that have not been given a prior NC designation can expect to require an ISO-NE Level III study.</a:t>
            </a:r>
          </a:p>
          <a:p>
            <a:pPr marL="718294" lvl="1" indent="-285693">
              <a:buFont typeface="Arial" panose="020B0604020202020204" pitchFamily="34" charset="0"/>
              <a:buChar char="•"/>
            </a:pPr>
            <a:endParaRPr lang="en-US" sz="1400">
              <a:solidFill>
                <a:srgbClr val="CC6600"/>
              </a:solidFill>
            </a:endParaRPr>
          </a:p>
          <a:p>
            <a:pPr marL="285693" indent="-285693">
              <a:buFont typeface="Arial" panose="020B0604020202020204" pitchFamily="34" charset="0"/>
              <a:buChar char="•"/>
            </a:pPr>
            <a:endParaRPr lang="en-US" sz="1400" b="1">
              <a:solidFill>
                <a:srgbClr val="CC6600"/>
              </a:solidFill>
            </a:endParaRPr>
          </a:p>
          <a:p>
            <a:pPr marL="285693" indent="-285693">
              <a:buFont typeface="Arial" panose="020B0604020202020204" pitchFamily="34" charset="0"/>
              <a:buChar char="•"/>
            </a:pPr>
            <a:endParaRPr lang="en-US" sz="1400" b="1">
              <a:solidFill>
                <a:srgbClr val="CC6600"/>
              </a:solidFill>
            </a:endParaRPr>
          </a:p>
          <a:p>
            <a:endParaRPr lang="en-US" sz="1400" b="1">
              <a:solidFill>
                <a:srgbClr val="CC6600"/>
              </a:solidFill>
            </a:endParaRPr>
          </a:p>
        </p:txBody>
      </p:sp>
      <p:sp>
        <p:nvSpPr>
          <p:cNvPr id="5" name="13 Rectángulo redondeado"/>
          <p:cNvSpPr txBox="1">
            <a:spLocks noChangeArrowheads="1"/>
          </p:cNvSpPr>
          <p:nvPr/>
        </p:nvSpPr>
        <p:spPr bwMode="auto">
          <a:xfrm>
            <a:off x="2019536"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a:solidFill>
                  <a:schemeClr val="bg1"/>
                </a:solidFill>
                <a:latin typeface="Calibri" pitchFamily="34" charset="0"/>
                <a:ea typeface="+mj-ea"/>
                <a:cs typeface="+mj-cs"/>
              </a:rPr>
              <a:t>Non-Comprehensive Study Update</a:t>
            </a:r>
          </a:p>
        </p:txBody>
      </p:sp>
    </p:spTree>
    <p:extLst>
      <p:ext uri="{BB962C8B-B14F-4D97-AF65-F5344CB8AC3E}">
        <p14:creationId xmlns:p14="http://schemas.microsoft.com/office/powerpoint/2010/main" val="3509077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37941" y="1207703"/>
            <a:ext cx="8152929" cy="5877182"/>
          </a:xfrm>
          <a:prstGeom prst="rect">
            <a:avLst/>
          </a:prstGeom>
          <a:noFill/>
        </p:spPr>
        <p:txBody>
          <a:bodyPr wrap="square" lIns="91428" tIns="45714" rIns="91428" bIns="45714" rtlCol="0">
            <a:spAutoFit/>
          </a:bodyPr>
          <a:lstStyle/>
          <a:p>
            <a:r>
              <a:rPr lang="en-US" b="1">
                <a:solidFill>
                  <a:srgbClr val="CC6600"/>
                </a:solidFill>
              </a:rPr>
              <a:t>Study Threshold</a:t>
            </a:r>
          </a:p>
          <a:p>
            <a:pPr marL="718294" lvl="1" indent="-285693">
              <a:buFont typeface="Arial" panose="020B0604020202020204" pitchFamily="34" charset="0"/>
              <a:buChar char="•"/>
            </a:pPr>
            <a:r>
              <a:rPr lang="en-US" sz="1600">
                <a:solidFill>
                  <a:srgbClr val="CC6600"/>
                </a:solidFill>
              </a:rPr>
              <a:t>≥ 5 MW individually</a:t>
            </a:r>
          </a:p>
          <a:p>
            <a:pPr lvl="1"/>
            <a:endParaRPr lang="en-US" b="1">
              <a:solidFill>
                <a:srgbClr val="CC6600"/>
              </a:solidFill>
            </a:endParaRPr>
          </a:p>
          <a:p>
            <a:r>
              <a:rPr lang="en-US" b="1">
                <a:solidFill>
                  <a:srgbClr val="CC6600"/>
                </a:solidFill>
              </a:rPr>
              <a:t>Study Scope</a:t>
            </a:r>
          </a:p>
          <a:p>
            <a:pPr marL="718294" lvl="1" indent="-285693">
              <a:buFont typeface="Arial" panose="020B0604020202020204" pitchFamily="34" charset="0"/>
              <a:buChar char="•"/>
            </a:pPr>
            <a:r>
              <a:rPr lang="en-US" sz="1600">
                <a:solidFill>
                  <a:srgbClr val="CC6600"/>
                </a:solidFill>
              </a:rPr>
              <a:t>Steady state, short-circuit, stability</a:t>
            </a:r>
          </a:p>
          <a:p>
            <a:pPr marL="718294" lvl="1" indent="-285693">
              <a:buFont typeface="Arial" panose="020B0604020202020204" pitchFamily="34" charset="0"/>
              <a:buChar char="•"/>
            </a:pPr>
            <a:r>
              <a:rPr lang="en-US" sz="1600">
                <a:solidFill>
                  <a:srgbClr val="CC6600"/>
                </a:solidFill>
              </a:rPr>
              <a:t>Evaluated at variety of load levels and dispatches per ISO-NE recommendation</a:t>
            </a:r>
          </a:p>
          <a:p>
            <a:pPr marL="718294" lvl="1" indent="-285693">
              <a:buFont typeface="Arial" panose="020B0604020202020204" pitchFamily="34" charset="0"/>
              <a:buChar char="•"/>
            </a:pPr>
            <a:r>
              <a:rPr lang="en-US" sz="1600">
                <a:solidFill>
                  <a:srgbClr val="CC6600"/>
                </a:solidFill>
              </a:rPr>
              <a:t>If criteria violations, project responsible for network upgrades</a:t>
            </a:r>
          </a:p>
          <a:p>
            <a:pPr marL="718294" lvl="1" indent="-285693">
              <a:buFont typeface="Arial" panose="020B0604020202020204" pitchFamily="34" charset="0"/>
              <a:buChar char="•"/>
            </a:pPr>
            <a:r>
              <a:rPr lang="en-US" sz="1600">
                <a:solidFill>
                  <a:srgbClr val="CC6600"/>
                </a:solidFill>
              </a:rPr>
              <a:t>Report submitted to ISO-NE</a:t>
            </a:r>
          </a:p>
          <a:p>
            <a:pPr marL="718294" lvl="1" indent="-285693">
              <a:buFont typeface="Arial" panose="020B0604020202020204" pitchFamily="34" charset="0"/>
              <a:buChar char="•"/>
            </a:pPr>
            <a:r>
              <a:rPr lang="en-US" sz="1600">
                <a:solidFill>
                  <a:srgbClr val="CC6600"/>
                </a:solidFill>
              </a:rPr>
              <a:t>Requires ISO form, PP-1 Attachment 1</a:t>
            </a:r>
          </a:p>
          <a:p>
            <a:pPr marL="718294" lvl="1" indent="-285693">
              <a:buFont typeface="Arial" panose="020B0604020202020204" pitchFamily="34" charset="0"/>
              <a:buChar char="•"/>
            </a:pPr>
            <a:r>
              <a:rPr lang="en-US" sz="1600">
                <a:solidFill>
                  <a:srgbClr val="CC6600"/>
                </a:solidFill>
              </a:rPr>
              <a:t>Results presented at RC</a:t>
            </a:r>
          </a:p>
          <a:p>
            <a:endParaRPr lang="en-US" b="1">
              <a:solidFill>
                <a:srgbClr val="CC6600"/>
              </a:solidFill>
            </a:endParaRPr>
          </a:p>
          <a:p>
            <a:r>
              <a:rPr lang="en-US" b="1">
                <a:solidFill>
                  <a:srgbClr val="CC6600"/>
                </a:solidFill>
              </a:rPr>
              <a:t>Study Cost Estimate</a:t>
            </a:r>
          </a:p>
          <a:p>
            <a:pPr marL="718294" lvl="1" indent="-285693">
              <a:buFont typeface="Arial" panose="020B0604020202020204" pitchFamily="34" charset="0"/>
              <a:buChar char="•"/>
            </a:pPr>
            <a:r>
              <a:rPr lang="en-US" sz="1600">
                <a:solidFill>
                  <a:srgbClr val="CC6600"/>
                </a:solidFill>
              </a:rPr>
              <a:t>Approx. $20,000 - $65,000</a:t>
            </a:r>
            <a:br>
              <a:rPr lang="en-US" sz="1600">
                <a:solidFill>
                  <a:srgbClr val="CC6600"/>
                </a:solidFill>
              </a:rPr>
            </a:br>
            <a:r>
              <a:rPr lang="en-US" sz="1600">
                <a:solidFill>
                  <a:srgbClr val="CC6600"/>
                </a:solidFill>
              </a:rPr>
              <a:t>Approx. $25,000 - $35,000 adder for PSCAD</a:t>
            </a:r>
          </a:p>
          <a:p>
            <a:pPr lvl="1"/>
            <a:endParaRPr lang="en-US" sz="1600">
              <a:solidFill>
                <a:srgbClr val="CC6600"/>
              </a:solidFill>
            </a:endParaRPr>
          </a:p>
          <a:p>
            <a:r>
              <a:rPr lang="en-US" sz="1600">
                <a:solidFill>
                  <a:srgbClr val="CC6600"/>
                </a:solidFill>
              </a:rPr>
              <a:t>These Individual Level III projects must submit PSSE load flow and stability models for their projects that are specifically tailored to their project’s characteristics.  Standard library models are required.  In addition, a project-specific short circuit model for use with ASPEN and a project-specific PSCAD model are required.</a:t>
            </a:r>
          </a:p>
          <a:p>
            <a:pPr lvl="1"/>
            <a:endParaRPr lang="en-US" sz="1600">
              <a:solidFill>
                <a:srgbClr val="CC6600"/>
              </a:solidFill>
            </a:endParaRPr>
          </a:p>
          <a:p>
            <a:endParaRPr lang="en-US" b="1">
              <a:solidFill>
                <a:srgbClr val="CC6600"/>
              </a:solidFill>
            </a:endParaRPr>
          </a:p>
          <a:p>
            <a:pPr lvl="4"/>
            <a:endParaRPr lang="en-US" sz="1200">
              <a:solidFill>
                <a:srgbClr val="CC6600"/>
              </a:solidFill>
            </a:endParaRPr>
          </a:p>
        </p:txBody>
      </p:sp>
      <p:sp>
        <p:nvSpPr>
          <p:cNvPr id="5" name="13 Rectángulo redondeado"/>
          <p:cNvSpPr txBox="1">
            <a:spLocks noChangeArrowheads="1"/>
          </p:cNvSpPr>
          <p:nvPr/>
        </p:nvSpPr>
        <p:spPr bwMode="auto">
          <a:xfrm>
            <a:off x="2019536"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a:solidFill>
                  <a:schemeClr val="bg1"/>
                </a:solidFill>
              </a:rPr>
              <a:t>Level  3 (III)</a:t>
            </a:r>
            <a:endParaRPr lang="en-US" sz="2799">
              <a:solidFill>
                <a:schemeClr val="bg1"/>
              </a:solidFill>
              <a:latin typeface="Calibri" pitchFamily="34" charset="0"/>
            </a:endParaRPr>
          </a:p>
        </p:txBody>
      </p:sp>
    </p:spTree>
    <p:extLst>
      <p:ext uri="{BB962C8B-B14F-4D97-AF65-F5344CB8AC3E}">
        <p14:creationId xmlns:p14="http://schemas.microsoft.com/office/powerpoint/2010/main" val="298486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15131" y="1053286"/>
            <a:ext cx="8152929" cy="5538706"/>
          </a:xfrm>
          <a:prstGeom prst="rect">
            <a:avLst/>
          </a:prstGeom>
          <a:noFill/>
        </p:spPr>
        <p:txBody>
          <a:bodyPr wrap="square" lIns="91428" tIns="45714" rIns="91428" bIns="45714" rtlCol="0">
            <a:spAutoFit/>
          </a:bodyPr>
          <a:lstStyle/>
          <a:p>
            <a:pPr marL="171416" indent="-171416">
              <a:buFont typeface="Arial" panose="020B0604020202020204" pitchFamily="34" charset="0"/>
              <a:buChar char="•"/>
            </a:pPr>
            <a:r>
              <a:rPr lang="en-US" sz="1200">
                <a:solidFill>
                  <a:srgbClr val="CC6600"/>
                </a:solidFill>
              </a:rPr>
              <a:t>Evaluate effect of proposed generation interconnections on the steady-state, stability, and short-circuit performance of the Pool Transmission Facilities (PTF) in central Maine.  Develop system models to simulate the proposed interconnections under various operating conditions to evaluate if the interconnections have a Significant Adverse Impact on steady-state, stability, or short-circuit performance in accordance with ISO-NE Planning Procedures 5-3 and 5-6. </a:t>
            </a:r>
          </a:p>
          <a:p>
            <a:r>
              <a:rPr lang="en-US" sz="1200">
                <a:solidFill>
                  <a:srgbClr val="CC6600"/>
                </a:solidFill>
              </a:rPr>
              <a:t> </a:t>
            </a:r>
          </a:p>
          <a:p>
            <a:pPr marL="171416" indent="-171416">
              <a:buFont typeface="Arial" panose="020B0604020202020204" pitchFamily="34" charset="0"/>
              <a:buChar char="•"/>
            </a:pPr>
            <a:r>
              <a:rPr lang="en-US" sz="1200">
                <a:solidFill>
                  <a:srgbClr val="CC6600"/>
                </a:solidFill>
              </a:rPr>
              <a:t>Definition of Significant Adverse Impact from the ISO-NE Technical Planning Guide Section 5 - Appendices:</a:t>
            </a:r>
          </a:p>
          <a:p>
            <a:r>
              <a:rPr lang="en-US" sz="1200">
                <a:solidFill>
                  <a:srgbClr val="CC6600"/>
                </a:solidFill>
              </a:rPr>
              <a:t> </a:t>
            </a:r>
          </a:p>
          <a:p>
            <a:r>
              <a:rPr lang="en-US" sz="1200" i="1">
                <a:solidFill>
                  <a:srgbClr val="CC6600"/>
                </a:solidFill>
              </a:rPr>
              <a:t>A change to the transmission system that increases the flow in an Element by at least two percent (2%) of the Element’s rating and that causes that flow to exceed that Element’s appropriate thermal rating by more than two percent (2%). The appropriate thermal rating is the normal rating with all lines in service and the long time emergency or short time emergency rating after a contingency.</a:t>
            </a:r>
            <a:endParaRPr lang="en-US" sz="1200">
              <a:solidFill>
                <a:srgbClr val="CC6600"/>
              </a:solidFill>
            </a:endParaRPr>
          </a:p>
          <a:p>
            <a:r>
              <a:rPr lang="en-US" sz="1200" i="1">
                <a:solidFill>
                  <a:srgbClr val="CC6600"/>
                </a:solidFill>
              </a:rPr>
              <a:t> </a:t>
            </a:r>
            <a:endParaRPr lang="en-US" sz="1200">
              <a:solidFill>
                <a:srgbClr val="CC6600"/>
              </a:solidFill>
            </a:endParaRPr>
          </a:p>
          <a:p>
            <a:r>
              <a:rPr lang="en-US" sz="1200" i="1">
                <a:solidFill>
                  <a:srgbClr val="CC6600"/>
                </a:solidFill>
              </a:rPr>
              <a:t>A change to the transmission system that causes at least a one percent (1%) change in a voltage and causes a voltage level that is higher or lower than the appropriate rating by more than one percent. </a:t>
            </a:r>
            <a:endParaRPr lang="en-US" sz="1200">
              <a:solidFill>
                <a:srgbClr val="CC6600"/>
              </a:solidFill>
            </a:endParaRPr>
          </a:p>
          <a:p>
            <a:r>
              <a:rPr lang="en-US" sz="1200" i="1">
                <a:solidFill>
                  <a:srgbClr val="CC6600"/>
                </a:solidFill>
              </a:rPr>
              <a:t> </a:t>
            </a:r>
            <a:endParaRPr lang="en-US" sz="1200">
              <a:solidFill>
                <a:srgbClr val="CC6600"/>
              </a:solidFill>
            </a:endParaRPr>
          </a:p>
          <a:p>
            <a:r>
              <a:rPr lang="en-US" sz="1200" i="1">
                <a:solidFill>
                  <a:srgbClr val="CC6600"/>
                </a:solidFill>
              </a:rPr>
              <a:t>A change to the transmission system that causes at least a one percent (1%) change in the short circuit current experienced by an Element and that causes a short circuit stress that is higher than an Element’s interrupting or withstand capability. </a:t>
            </a:r>
            <a:endParaRPr lang="en-US" sz="1200">
              <a:solidFill>
                <a:srgbClr val="CC6600"/>
              </a:solidFill>
            </a:endParaRPr>
          </a:p>
          <a:p>
            <a:r>
              <a:rPr lang="en-US" sz="1200" i="1">
                <a:solidFill>
                  <a:srgbClr val="CC6600"/>
                </a:solidFill>
              </a:rPr>
              <a:t> </a:t>
            </a:r>
            <a:endParaRPr lang="en-US" sz="1200">
              <a:solidFill>
                <a:srgbClr val="CC6600"/>
              </a:solidFill>
            </a:endParaRPr>
          </a:p>
          <a:p>
            <a:r>
              <a:rPr lang="en-US" sz="1200" i="1">
                <a:solidFill>
                  <a:srgbClr val="CC6600"/>
                </a:solidFill>
              </a:rPr>
              <a:t>With due regard for the maximum operating capability of the affected systems, one or more of the following conditions arising from faults or disturbances, shall be deemed as having significant adverse impact: A fault or a disturbance that cause:</a:t>
            </a:r>
            <a:endParaRPr lang="en-US" sz="1200">
              <a:solidFill>
                <a:srgbClr val="CC6600"/>
              </a:solidFill>
            </a:endParaRPr>
          </a:p>
          <a:p>
            <a:pPr lvl="1"/>
            <a:r>
              <a:rPr lang="en-US" sz="1100" i="1">
                <a:solidFill>
                  <a:srgbClr val="CC6600"/>
                </a:solidFill>
              </a:rPr>
              <a:t>Any loss of synchronism or tripping of a generator</a:t>
            </a:r>
            <a:endParaRPr lang="en-US" sz="1100">
              <a:solidFill>
                <a:srgbClr val="CC6600"/>
              </a:solidFill>
            </a:endParaRPr>
          </a:p>
          <a:p>
            <a:pPr lvl="1"/>
            <a:r>
              <a:rPr lang="en-US" sz="1100" i="1">
                <a:solidFill>
                  <a:srgbClr val="CC6600"/>
                </a:solidFill>
              </a:rPr>
              <a:t>Unacceptable system dynamic response as described in PP 3</a:t>
            </a:r>
            <a:endParaRPr lang="en-US" sz="1100">
              <a:solidFill>
                <a:srgbClr val="CC6600"/>
              </a:solidFill>
            </a:endParaRPr>
          </a:p>
          <a:p>
            <a:pPr lvl="1"/>
            <a:r>
              <a:rPr lang="en-US" sz="1100" i="1">
                <a:solidFill>
                  <a:srgbClr val="CC6600"/>
                </a:solidFill>
              </a:rPr>
              <a:t>Unacceptable equipment tripping: tripping of an un-faulted bulk power system element (element that has already been classified as Bulk Power System) under planned system configuration due to operation of a protection system in response to a stable power swing or operation of a Type I or Type II Special Protection System in response to a condition for which its operation is not required</a:t>
            </a:r>
            <a:endParaRPr lang="en-US" sz="1200">
              <a:solidFill>
                <a:srgbClr val="CC6600"/>
              </a:solidFill>
            </a:endParaRPr>
          </a:p>
        </p:txBody>
      </p:sp>
      <p:sp>
        <p:nvSpPr>
          <p:cNvPr id="5" name="13 Rectángulo redondeado"/>
          <p:cNvSpPr txBox="1">
            <a:spLocks noChangeArrowheads="1"/>
          </p:cNvSpPr>
          <p:nvPr/>
        </p:nvSpPr>
        <p:spPr bwMode="auto">
          <a:xfrm>
            <a:off x="2015131"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a:solidFill>
                  <a:schemeClr val="bg1"/>
                </a:solidFill>
              </a:rPr>
              <a:t>Level 3 (cont’d)</a:t>
            </a:r>
            <a:endParaRPr lang="en-US" sz="2799">
              <a:solidFill>
                <a:schemeClr val="bg1"/>
              </a:solidFill>
              <a:latin typeface="Calibri" pitchFamily="34" charset="0"/>
            </a:endParaRPr>
          </a:p>
        </p:txBody>
      </p:sp>
    </p:spTree>
    <p:extLst>
      <p:ext uri="{BB962C8B-B14F-4D97-AF65-F5344CB8AC3E}">
        <p14:creationId xmlns:p14="http://schemas.microsoft.com/office/powerpoint/2010/main" val="2815170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37941" y="1207704"/>
            <a:ext cx="8152929" cy="4954066"/>
          </a:xfrm>
          <a:prstGeom prst="rect">
            <a:avLst/>
          </a:prstGeom>
          <a:noFill/>
        </p:spPr>
        <p:txBody>
          <a:bodyPr wrap="square" lIns="91428" tIns="45714" rIns="91428" bIns="45714" rtlCol="0">
            <a:spAutoFit/>
          </a:bodyPr>
          <a:lstStyle/>
          <a:p>
            <a:r>
              <a:rPr lang="en-US" b="1">
                <a:solidFill>
                  <a:srgbClr val="CC6600"/>
                </a:solidFill>
              </a:rPr>
              <a:t>Study Threshold</a:t>
            </a:r>
          </a:p>
          <a:p>
            <a:pPr marL="718294" lvl="1" indent="-285693">
              <a:buFont typeface="Arial" panose="020B0604020202020204" pitchFamily="34" charset="0"/>
              <a:buChar char="•"/>
            </a:pPr>
            <a:r>
              <a:rPr lang="en-US" sz="1600">
                <a:solidFill>
                  <a:srgbClr val="CC6600"/>
                </a:solidFill>
              </a:rPr>
              <a:t>≥ 20 MW of DG in aggregate at 115 kV substation or electrically close 115 kV substations</a:t>
            </a:r>
          </a:p>
          <a:p>
            <a:endParaRPr lang="en-US" b="1">
              <a:solidFill>
                <a:srgbClr val="CC6600"/>
              </a:solidFill>
            </a:endParaRPr>
          </a:p>
          <a:p>
            <a:r>
              <a:rPr lang="en-US" b="1">
                <a:solidFill>
                  <a:srgbClr val="CC6600"/>
                </a:solidFill>
              </a:rPr>
              <a:t>Project Inclusion</a:t>
            </a:r>
          </a:p>
          <a:p>
            <a:pPr marL="718294" lvl="1" indent="-285693">
              <a:buFont typeface="Arial" panose="020B0604020202020204" pitchFamily="34" charset="0"/>
              <a:buChar char="•"/>
            </a:pPr>
            <a:r>
              <a:rPr lang="en-US" sz="1600">
                <a:solidFill>
                  <a:srgbClr val="CC6600"/>
                </a:solidFill>
              </a:rPr>
              <a:t>Must have an executed study agreement prior to cluster kick-off</a:t>
            </a:r>
          </a:p>
          <a:p>
            <a:endParaRPr lang="en-US" b="1">
              <a:solidFill>
                <a:srgbClr val="CC6600"/>
              </a:solidFill>
            </a:endParaRPr>
          </a:p>
          <a:p>
            <a:r>
              <a:rPr lang="en-US" b="1">
                <a:solidFill>
                  <a:srgbClr val="CC6600"/>
                </a:solidFill>
              </a:rPr>
              <a:t>Study Cost Estimate</a:t>
            </a:r>
          </a:p>
          <a:p>
            <a:pPr marL="718294" lvl="1" indent="-285693">
              <a:buFont typeface="Arial" panose="020B0604020202020204" pitchFamily="34" charset="0"/>
              <a:buChar char="•"/>
            </a:pPr>
            <a:r>
              <a:rPr lang="en-US" sz="1600">
                <a:solidFill>
                  <a:srgbClr val="CC6600"/>
                </a:solidFill>
              </a:rPr>
              <a:t>Approximately $500,000 for a cluster of 20 projects</a:t>
            </a:r>
          </a:p>
          <a:p>
            <a:pPr marL="718294" lvl="1" indent="-285693">
              <a:buFont typeface="Arial" panose="020B0604020202020204" pitchFamily="34" charset="0"/>
              <a:buChar char="•"/>
            </a:pPr>
            <a:r>
              <a:rPr lang="en-US" sz="1600">
                <a:solidFill>
                  <a:srgbClr val="CC6600"/>
                </a:solidFill>
              </a:rPr>
              <a:t>Study costs allocated on a per MW (under study) basis</a:t>
            </a:r>
          </a:p>
          <a:p>
            <a:pPr marL="718294" lvl="1" indent="-285693">
              <a:buFont typeface="Arial" panose="020B0604020202020204" pitchFamily="34" charset="0"/>
              <a:buChar char="•"/>
            </a:pPr>
            <a:r>
              <a:rPr lang="en-US" sz="1600">
                <a:solidFill>
                  <a:srgbClr val="CC6600"/>
                </a:solidFill>
              </a:rPr>
              <a:t>Midday Minimum scenarios could add up to $38k per cluster regardless of size</a:t>
            </a:r>
          </a:p>
          <a:p>
            <a:pPr marL="718294" lvl="1" indent="-285693">
              <a:buFont typeface="Arial" panose="020B0604020202020204" pitchFamily="34" charset="0"/>
              <a:buChar char="•"/>
            </a:pPr>
            <a:endParaRPr lang="en-US" sz="1600">
              <a:solidFill>
                <a:srgbClr val="CC6600"/>
              </a:solidFill>
            </a:endParaRPr>
          </a:p>
          <a:p>
            <a:pPr marL="718294" lvl="1" indent="-285693">
              <a:buFont typeface="Arial" panose="020B0604020202020204" pitchFamily="34" charset="0"/>
              <a:buChar char="•"/>
            </a:pPr>
            <a:endParaRPr lang="en-US" sz="1600">
              <a:solidFill>
                <a:srgbClr val="CC6600"/>
              </a:solidFill>
            </a:endParaRPr>
          </a:p>
          <a:p>
            <a:pPr marL="718294" lvl="1" indent="-285693">
              <a:buFont typeface="Arial" panose="020B0604020202020204" pitchFamily="34" charset="0"/>
              <a:buChar char="•"/>
            </a:pPr>
            <a:endParaRPr lang="en-US" sz="1600">
              <a:solidFill>
                <a:srgbClr val="CC6600"/>
              </a:solidFill>
            </a:endParaRPr>
          </a:p>
          <a:p>
            <a:pPr lvl="1"/>
            <a:r>
              <a:rPr lang="en-US" sz="1600" b="1">
                <a:solidFill>
                  <a:srgbClr val="FF0000"/>
                </a:solidFill>
              </a:rPr>
              <a:t>Restudies including QP additions/withdraws and PRJ addition/withdraws/reductions due to leapfrogging and complex mitigation all impact the timelines and study costs</a:t>
            </a:r>
          </a:p>
          <a:p>
            <a:endParaRPr lang="en-US" b="1">
              <a:solidFill>
                <a:srgbClr val="CC6600"/>
              </a:solidFill>
            </a:endParaRPr>
          </a:p>
        </p:txBody>
      </p:sp>
      <p:sp>
        <p:nvSpPr>
          <p:cNvPr id="5" name="13 Rectángulo redondeado"/>
          <p:cNvSpPr txBox="1">
            <a:spLocks noChangeArrowheads="1"/>
          </p:cNvSpPr>
          <p:nvPr/>
        </p:nvSpPr>
        <p:spPr bwMode="auto">
          <a:xfrm>
            <a:off x="2019536"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a:solidFill>
                  <a:schemeClr val="bg1"/>
                </a:solidFill>
              </a:rPr>
              <a:t>Level 3 Aggregate Studies</a:t>
            </a:r>
            <a:endParaRPr lang="en-US" sz="2799">
              <a:solidFill>
                <a:schemeClr val="bg1"/>
              </a:solidFill>
              <a:latin typeface="Calibri" pitchFamily="34" charset="0"/>
            </a:endParaRPr>
          </a:p>
        </p:txBody>
      </p:sp>
    </p:spTree>
    <p:extLst>
      <p:ext uri="{BB962C8B-B14F-4D97-AF65-F5344CB8AC3E}">
        <p14:creationId xmlns:p14="http://schemas.microsoft.com/office/powerpoint/2010/main" val="3269322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15131" y="981295"/>
            <a:ext cx="8152929" cy="5323313"/>
          </a:xfrm>
          <a:prstGeom prst="rect">
            <a:avLst/>
          </a:prstGeom>
          <a:noFill/>
        </p:spPr>
        <p:txBody>
          <a:bodyPr wrap="square" lIns="91428" tIns="45714" rIns="91428" bIns="45714" rtlCol="0">
            <a:spAutoFit/>
          </a:bodyPr>
          <a:lstStyle/>
          <a:p>
            <a:r>
              <a:rPr lang="en-US" b="1">
                <a:solidFill>
                  <a:srgbClr val="CC6600"/>
                </a:solidFill>
              </a:rPr>
              <a:t>Steady State Dispatch (Representative only)</a:t>
            </a:r>
          </a:p>
          <a:p>
            <a:pPr marL="1150894" lvl="2" indent="-285693">
              <a:buFont typeface="Arial" panose="020B0604020202020204" pitchFamily="34" charset="0"/>
              <a:buChar char="•"/>
            </a:pPr>
            <a:r>
              <a:rPr lang="en-US" sz="1400">
                <a:solidFill>
                  <a:srgbClr val="CC6600"/>
                </a:solidFill>
              </a:rPr>
              <a:t>Peak Load D1 dispatch:</a:t>
            </a:r>
          </a:p>
          <a:p>
            <a:pPr marL="1583495" lvl="3" indent="-285693">
              <a:buFont typeface="Arial" panose="020B0604020202020204" pitchFamily="34" charset="0"/>
              <a:buChar char="•"/>
            </a:pPr>
            <a:r>
              <a:rPr lang="en-US" sz="1400">
                <a:solidFill>
                  <a:srgbClr val="CC6600"/>
                </a:solidFill>
              </a:rPr>
              <a:t>New Brunswick exporting 1050 MW to New England</a:t>
            </a:r>
          </a:p>
          <a:p>
            <a:pPr marL="1583495" lvl="3" indent="-285693">
              <a:buFont typeface="Arial" panose="020B0604020202020204" pitchFamily="34" charset="0"/>
              <a:buChar char="•"/>
            </a:pPr>
            <a:r>
              <a:rPr lang="en-US" sz="1400">
                <a:solidFill>
                  <a:srgbClr val="CC6600"/>
                </a:solidFill>
              </a:rPr>
              <a:t>Heavy north to south transfers across Maine and Northern New England</a:t>
            </a:r>
          </a:p>
          <a:p>
            <a:pPr marL="1583495" lvl="3" indent="-285693">
              <a:buFont typeface="Arial" panose="020B0604020202020204" pitchFamily="34" charset="0"/>
              <a:buChar char="•"/>
            </a:pPr>
            <a:r>
              <a:rPr lang="en-US" sz="1400">
                <a:solidFill>
                  <a:srgbClr val="CC6600"/>
                </a:solidFill>
              </a:rPr>
              <a:t>QP639 offline</a:t>
            </a:r>
          </a:p>
          <a:p>
            <a:pPr marL="1150894" lvl="2" indent="-285693">
              <a:buFont typeface="Arial" panose="020B0604020202020204" pitchFamily="34" charset="0"/>
              <a:buChar char="•"/>
            </a:pPr>
            <a:r>
              <a:rPr lang="en-US" sz="1400">
                <a:solidFill>
                  <a:srgbClr val="CC6600"/>
                </a:solidFill>
              </a:rPr>
              <a:t>Peak Load D2 dispatch:</a:t>
            </a:r>
          </a:p>
          <a:p>
            <a:pPr marL="1583495" lvl="3" indent="-285693">
              <a:buFont typeface="Arial" panose="020B0604020202020204" pitchFamily="34" charset="0"/>
              <a:buChar char="•"/>
            </a:pPr>
            <a:r>
              <a:rPr lang="en-US" sz="1400">
                <a:solidFill>
                  <a:srgbClr val="CC6600"/>
                </a:solidFill>
              </a:rPr>
              <a:t>New Brunswick exporting 1050 MW to New England</a:t>
            </a:r>
          </a:p>
          <a:p>
            <a:pPr marL="1583495" lvl="3" indent="-285693">
              <a:buFont typeface="Arial" panose="020B0604020202020204" pitchFamily="34" charset="0"/>
              <a:buChar char="•"/>
            </a:pPr>
            <a:r>
              <a:rPr lang="en-US" sz="1400">
                <a:solidFill>
                  <a:srgbClr val="CC6600"/>
                </a:solidFill>
              </a:rPr>
              <a:t>Heavy north to south transfers across Maine and Northern New England</a:t>
            </a:r>
          </a:p>
          <a:p>
            <a:pPr marL="1583495" lvl="3" indent="-285693">
              <a:buFont typeface="Arial" panose="020B0604020202020204" pitchFamily="34" charset="0"/>
              <a:buChar char="•"/>
            </a:pPr>
            <a:r>
              <a:rPr lang="en-US" sz="1400">
                <a:solidFill>
                  <a:srgbClr val="CC6600"/>
                </a:solidFill>
              </a:rPr>
              <a:t>QP 639 online</a:t>
            </a:r>
          </a:p>
          <a:p>
            <a:pPr marL="1150894" lvl="2" indent="-285693">
              <a:buFont typeface="Arial" panose="020B0604020202020204" pitchFamily="34" charset="0"/>
              <a:buChar char="•"/>
            </a:pPr>
            <a:r>
              <a:rPr lang="en-US" sz="1400">
                <a:solidFill>
                  <a:srgbClr val="CC6600"/>
                </a:solidFill>
              </a:rPr>
              <a:t>Peak Load D3 dispatch:</a:t>
            </a:r>
          </a:p>
          <a:p>
            <a:pPr marL="1583495" lvl="3" indent="-285693">
              <a:buFont typeface="Arial" panose="020B0604020202020204" pitchFamily="34" charset="0"/>
              <a:buChar char="•"/>
            </a:pPr>
            <a:r>
              <a:rPr lang="en-US" sz="1400">
                <a:solidFill>
                  <a:srgbClr val="CC6600"/>
                </a:solidFill>
              </a:rPr>
              <a:t>New England exporting 550 MW to New Brunswick</a:t>
            </a:r>
          </a:p>
          <a:p>
            <a:pPr marL="1583495" lvl="3" indent="-285693">
              <a:buFont typeface="Arial" panose="020B0604020202020204" pitchFamily="34" charset="0"/>
              <a:buChar char="•"/>
            </a:pPr>
            <a:r>
              <a:rPr lang="en-US" sz="1400">
                <a:solidFill>
                  <a:srgbClr val="CC6600"/>
                </a:solidFill>
              </a:rPr>
              <a:t>South to north transfers across Maine</a:t>
            </a:r>
          </a:p>
          <a:p>
            <a:pPr marL="1150894" lvl="2" indent="-285693">
              <a:buFont typeface="Arial" panose="020B0604020202020204" pitchFamily="34" charset="0"/>
              <a:buChar char="•"/>
            </a:pPr>
            <a:r>
              <a:rPr lang="en-US" sz="1400">
                <a:solidFill>
                  <a:srgbClr val="CC6600"/>
                </a:solidFill>
              </a:rPr>
              <a:t>Shoulder Load D4 dispatch:</a:t>
            </a:r>
          </a:p>
          <a:p>
            <a:pPr marL="1583495" lvl="3" indent="-285693">
              <a:buFont typeface="Arial" panose="020B0604020202020204" pitchFamily="34" charset="0"/>
              <a:buChar char="•"/>
            </a:pPr>
            <a:r>
              <a:rPr lang="en-US" sz="1400">
                <a:solidFill>
                  <a:srgbClr val="CC6600"/>
                </a:solidFill>
              </a:rPr>
              <a:t>New Brunswick exporting 1050 MW to New England</a:t>
            </a:r>
          </a:p>
          <a:p>
            <a:pPr marL="1583495" lvl="3" indent="-285693">
              <a:buFont typeface="Arial" panose="020B0604020202020204" pitchFamily="34" charset="0"/>
              <a:buChar char="•"/>
            </a:pPr>
            <a:r>
              <a:rPr lang="en-US" sz="1400" err="1">
                <a:solidFill>
                  <a:srgbClr val="CC6600"/>
                </a:solidFill>
              </a:rPr>
              <a:t>Surowiec</a:t>
            </a:r>
            <a:r>
              <a:rPr lang="en-US" sz="1400">
                <a:solidFill>
                  <a:srgbClr val="CC6600"/>
                </a:solidFill>
              </a:rPr>
              <a:t> South Transfers Reduced</a:t>
            </a:r>
          </a:p>
          <a:p>
            <a:pPr marL="1583495" lvl="3" indent="-285693">
              <a:buFont typeface="Arial" panose="020B0604020202020204" pitchFamily="34" charset="0"/>
              <a:buChar char="•"/>
            </a:pPr>
            <a:r>
              <a:rPr lang="en-US" sz="1400">
                <a:solidFill>
                  <a:srgbClr val="CC6600"/>
                </a:solidFill>
              </a:rPr>
              <a:t>Heavy Southern Maine Generation</a:t>
            </a:r>
          </a:p>
          <a:p>
            <a:pPr marL="1150894" lvl="2" indent="-285693">
              <a:buFont typeface="Arial" panose="020B0604020202020204" pitchFamily="34" charset="0"/>
              <a:buChar char="•"/>
            </a:pPr>
            <a:r>
              <a:rPr lang="en-US" sz="1400">
                <a:solidFill>
                  <a:srgbClr val="CC6600"/>
                </a:solidFill>
              </a:rPr>
              <a:t>Light Load D5 dispatch:</a:t>
            </a:r>
          </a:p>
          <a:p>
            <a:pPr marL="1583495" lvl="3" indent="-285693">
              <a:buFont typeface="Arial" panose="020B0604020202020204" pitchFamily="34" charset="0"/>
              <a:buChar char="•"/>
            </a:pPr>
            <a:r>
              <a:rPr lang="en-US" sz="1400">
                <a:solidFill>
                  <a:srgbClr val="CC6600"/>
                </a:solidFill>
              </a:rPr>
              <a:t>New Brunswick exporting 1050 MW to New England</a:t>
            </a:r>
          </a:p>
          <a:p>
            <a:pPr marL="1583495" lvl="3" indent="-285693">
              <a:buFont typeface="Arial" panose="020B0604020202020204" pitchFamily="34" charset="0"/>
              <a:buChar char="•"/>
            </a:pPr>
            <a:r>
              <a:rPr lang="en-US" sz="1400">
                <a:solidFill>
                  <a:srgbClr val="CC6600"/>
                </a:solidFill>
              </a:rPr>
              <a:t>Heavy north to south transfers across Maine and Northern New England</a:t>
            </a:r>
          </a:p>
          <a:p>
            <a:pPr marL="1150894" lvl="2" indent="-285693">
              <a:buFont typeface="Arial" panose="020B0604020202020204" pitchFamily="34" charset="0"/>
              <a:buChar char="•"/>
            </a:pPr>
            <a:r>
              <a:rPr lang="en-US" sz="1400">
                <a:solidFill>
                  <a:srgbClr val="CC6600"/>
                </a:solidFill>
              </a:rPr>
              <a:t>Minimum Load D6 dispatch:</a:t>
            </a:r>
          </a:p>
          <a:p>
            <a:pPr marL="1583495" lvl="3" indent="-285693">
              <a:buFont typeface="Arial" panose="020B0604020202020204" pitchFamily="34" charset="0"/>
              <a:buChar char="•"/>
            </a:pPr>
            <a:r>
              <a:rPr lang="en-US" sz="1400">
                <a:solidFill>
                  <a:srgbClr val="CC6600"/>
                </a:solidFill>
              </a:rPr>
              <a:t>New Brunswick - New England, Orrington-South, </a:t>
            </a:r>
            <a:r>
              <a:rPr lang="en-US" sz="1400" err="1">
                <a:solidFill>
                  <a:srgbClr val="CC6600"/>
                </a:solidFill>
              </a:rPr>
              <a:t>Surowiec</a:t>
            </a:r>
            <a:r>
              <a:rPr lang="en-US" sz="1400">
                <a:solidFill>
                  <a:srgbClr val="CC6600"/>
                </a:solidFill>
              </a:rPr>
              <a:t>-South and ME-NH interface transfers all &lt; 100 MW</a:t>
            </a:r>
          </a:p>
          <a:p>
            <a:pPr marL="1583495" lvl="3" indent="-285693">
              <a:buFont typeface="Arial" panose="020B0604020202020204" pitchFamily="34" charset="0"/>
              <a:buChar char="•"/>
            </a:pPr>
            <a:r>
              <a:rPr lang="en-US" sz="1400">
                <a:solidFill>
                  <a:srgbClr val="CC6600"/>
                </a:solidFill>
              </a:rPr>
              <a:t>No large synchronous generators on in Maine and New Hampshire</a:t>
            </a:r>
          </a:p>
          <a:p>
            <a:pPr marL="1583495" lvl="3" indent="-285693">
              <a:buFont typeface="Arial" panose="020B0604020202020204" pitchFamily="34" charset="0"/>
              <a:buChar char="•"/>
            </a:pPr>
            <a:r>
              <a:rPr lang="en-US" sz="1400">
                <a:solidFill>
                  <a:srgbClr val="CC6600"/>
                </a:solidFill>
              </a:rPr>
              <a:t>QP639 offline</a:t>
            </a:r>
          </a:p>
        </p:txBody>
      </p:sp>
      <p:sp>
        <p:nvSpPr>
          <p:cNvPr id="5" name="13 Rectángulo redondeado"/>
          <p:cNvSpPr txBox="1">
            <a:spLocks noChangeArrowheads="1"/>
          </p:cNvSpPr>
          <p:nvPr/>
        </p:nvSpPr>
        <p:spPr bwMode="auto">
          <a:xfrm>
            <a:off x="2019536"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a:solidFill>
                  <a:schemeClr val="bg1"/>
                </a:solidFill>
              </a:rPr>
              <a:t>Level 3 Aggregate Studies (cont’d)</a:t>
            </a:r>
            <a:endParaRPr lang="en-US" sz="2799">
              <a:solidFill>
                <a:schemeClr val="bg1"/>
              </a:solidFill>
              <a:latin typeface="Calibri" pitchFamily="34" charset="0"/>
              <a:ea typeface="+mj-ea"/>
              <a:cs typeface="+mj-cs"/>
            </a:endParaRPr>
          </a:p>
        </p:txBody>
      </p:sp>
    </p:spTree>
    <p:extLst>
      <p:ext uri="{BB962C8B-B14F-4D97-AF65-F5344CB8AC3E}">
        <p14:creationId xmlns:p14="http://schemas.microsoft.com/office/powerpoint/2010/main" val="1294509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15131" y="909304"/>
            <a:ext cx="8152929" cy="3800171"/>
          </a:xfrm>
          <a:prstGeom prst="rect">
            <a:avLst/>
          </a:prstGeom>
          <a:noFill/>
        </p:spPr>
        <p:txBody>
          <a:bodyPr wrap="square" lIns="91428" tIns="45714" rIns="91428" bIns="45714" rtlCol="0">
            <a:spAutoFit/>
          </a:bodyPr>
          <a:lstStyle/>
          <a:p>
            <a:r>
              <a:rPr lang="en-US" b="1" dirty="0">
                <a:solidFill>
                  <a:srgbClr val="CC6600"/>
                </a:solidFill>
              </a:rPr>
              <a:t>Modeling</a:t>
            </a:r>
          </a:p>
          <a:p>
            <a:pPr marL="1150894" lvl="2" indent="-285693">
              <a:buFont typeface="Arial" panose="020B0604020202020204" pitchFamily="34" charset="0"/>
              <a:buChar char="•"/>
            </a:pPr>
            <a:r>
              <a:rPr lang="en-US" sz="1300" dirty="0">
                <a:solidFill>
                  <a:srgbClr val="CC6600"/>
                </a:solidFill>
              </a:rPr>
              <a:t>2019 or 2020 ISO-NE Model Administration and Support (MAS) Cases</a:t>
            </a:r>
          </a:p>
          <a:p>
            <a:pPr marL="1150894" lvl="2" indent="-285693">
              <a:buFont typeface="Arial" panose="020B0604020202020204" pitchFamily="34" charset="0"/>
              <a:buChar char="•"/>
            </a:pPr>
            <a:r>
              <a:rPr lang="en-US" sz="1300" dirty="0">
                <a:solidFill>
                  <a:srgbClr val="CC6600"/>
                </a:solidFill>
              </a:rPr>
              <a:t>Study year 2021 or 2022</a:t>
            </a:r>
          </a:p>
          <a:p>
            <a:pPr marL="1150894" lvl="2" indent="-285693">
              <a:buFont typeface="Arial" panose="020B0604020202020204" pitchFamily="34" charset="0"/>
              <a:buChar char="•"/>
            </a:pPr>
            <a:r>
              <a:rPr lang="en-US" sz="1300" dirty="0">
                <a:solidFill>
                  <a:srgbClr val="CC6600"/>
                </a:solidFill>
              </a:rPr>
              <a:t>Include relevant ISO “QP” Projects</a:t>
            </a:r>
          </a:p>
          <a:p>
            <a:endParaRPr lang="en-US" b="1" dirty="0">
              <a:solidFill>
                <a:srgbClr val="CC6600"/>
              </a:solidFill>
            </a:endParaRPr>
          </a:p>
          <a:p>
            <a:r>
              <a:rPr lang="en-US" b="1" dirty="0">
                <a:solidFill>
                  <a:srgbClr val="CC6600"/>
                </a:solidFill>
              </a:rPr>
              <a:t>Short Circuit</a:t>
            </a:r>
          </a:p>
          <a:p>
            <a:pPr marL="1150894" lvl="2" indent="-285693">
              <a:buFont typeface="Arial" panose="020B0604020202020204" pitchFamily="34" charset="0"/>
              <a:buChar char="•"/>
            </a:pPr>
            <a:r>
              <a:rPr lang="en-US" sz="1300" dirty="0">
                <a:solidFill>
                  <a:srgbClr val="CC6600"/>
                </a:solidFill>
              </a:rPr>
              <a:t>ASPEN short-circuit analysis of all PTF circuit breakers in the vicinity of this interconnection.  The case for the short circuit study will originate from the ISO-NE short circuit case library.</a:t>
            </a:r>
            <a:endParaRPr lang="en-US" sz="1400" dirty="0">
              <a:solidFill>
                <a:srgbClr val="CC6600"/>
              </a:solidFill>
            </a:endParaRPr>
          </a:p>
          <a:p>
            <a:r>
              <a:rPr lang="en-US" b="1" dirty="0">
                <a:solidFill>
                  <a:srgbClr val="CC6600"/>
                </a:solidFill>
              </a:rPr>
              <a:t>Stability</a:t>
            </a:r>
          </a:p>
          <a:p>
            <a:pPr marL="1150894" lvl="2" indent="-285693">
              <a:buFont typeface="Arial" panose="020B0604020202020204" pitchFamily="34" charset="0"/>
              <a:buChar char="•"/>
            </a:pPr>
            <a:r>
              <a:rPr lang="en-US" sz="1300" dirty="0">
                <a:solidFill>
                  <a:srgbClr val="CC6600"/>
                </a:solidFill>
              </a:rPr>
              <a:t>Test the dynamic response of the proposed generators’ PSSE models in accordance with ISO-NE’s Generator Testing Procedure including testing the dynamic response of the power system for design contingencies near the interconnection. The case for the short circuit study will originate from the ISO-NE short circuit case library.</a:t>
            </a:r>
          </a:p>
          <a:p>
            <a:pPr marL="1150894" lvl="2" indent="-285693">
              <a:buFont typeface="Arial" panose="020B0604020202020204" pitchFamily="34" charset="0"/>
              <a:buChar char="•"/>
            </a:pPr>
            <a:r>
              <a:rPr lang="en-US" sz="1300" dirty="0">
                <a:solidFill>
                  <a:srgbClr val="CC6600"/>
                </a:solidFill>
              </a:rPr>
              <a:t>&lt; 5 MW aggregate on distribution buses using DER_A with NERC parameters adjusting ride-thru to ISO SRD requirements </a:t>
            </a:r>
          </a:p>
          <a:p>
            <a:pPr lvl="2"/>
            <a:endParaRPr lang="en-US" sz="1300" dirty="0">
              <a:solidFill>
                <a:srgbClr val="CC6600"/>
              </a:solidFill>
            </a:endParaRPr>
          </a:p>
        </p:txBody>
      </p:sp>
      <p:sp>
        <p:nvSpPr>
          <p:cNvPr id="5" name="13 Rectángulo redondeado"/>
          <p:cNvSpPr txBox="1">
            <a:spLocks noChangeArrowheads="1"/>
          </p:cNvSpPr>
          <p:nvPr/>
        </p:nvSpPr>
        <p:spPr bwMode="auto">
          <a:xfrm>
            <a:off x="2019536"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a:solidFill>
                  <a:schemeClr val="bg1"/>
                </a:solidFill>
              </a:rPr>
              <a:t>Level 3 Aggregate Studies (cont’d)</a:t>
            </a:r>
            <a:endParaRPr lang="en-US" sz="2799">
              <a:solidFill>
                <a:schemeClr val="bg1"/>
              </a:solidFill>
              <a:latin typeface="Calibri" pitchFamily="34" charset="0"/>
              <a:ea typeface="+mj-ea"/>
              <a:cs typeface="+mj-cs"/>
            </a:endParaRPr>
          </a:p>
        </p:txBody>
      </p:sp>
    </p:spTree>
    <p:extLst>
      <p:ext uri="{BB962C8B-B14F-4D97-AF65-F5344CB8AC3E}">
        <p14:creationId xmlns:p14="http://schemas.microsoft.com/office/powerpoint/2010/main" val="1202242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3 Rectángulo redondeado"/>
          <p:cNvSpPr txBox="1">
            <a:spLocks noChangeArrowheads="1"/>
          </p:cNvSpPr>
          <p:nvPr/>
        </p:nvSpPr>
        <p:spPr bwMode="auto">
          <a:xfrm>
            <a:off x="2019536"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a:solidFill>
                  <a:schemeClr val="bg1"/>
                </a:solidFill>
              </a:rPr>
              <a:t>Level 3 Aggregate Studies (cont’d)</a:t>
            </a:r>
            <a:endParaRPr lang="en-US" sz="2799">
              <a:solidFill>
                <a:schemeClr val="bg1"/>
              </a:solidFill>
              <a:latin typeface="Calibri" pitchFamily="34" charset="0"/>
              <a:ea typeface="+mj-ea"/>
              <a:cs typeface="+mj-cs"/>
            </a:endParaRPr>
          </a:p>
        </p:txBody>
      </p:sp>
      <p:sp>
        <p:nvSpPr>
          <p:cNvPr id="4" name="TextBox 3">
            <a:extLst>
              <a:ext uri="{FF2B5EF4-FFF2-40B4-BE49-F238E27FC236}">
                <a16:creationId xmlns:a16="http://schemas.microsoft.com/office/drawing/2014/main" id="{57779021-696C-4BB6-B57D-01724105093D}"/>
              </a:ext>
            </a:extLst>
          </p:cNvPr>
          <p:cNvSpPr txBox="1"/>
          <p:nvPr/>
        </p:nvSpPr>
        <p:spPr>
          <a:xfrm>
            <a:off x="2015131" y="909303"/>
            <a:ext cx="8152929" cy="6359254"/>
          </a:xfrm>
          <a:prstGeom prst="rect">
            <a:avLst/>
          </a:prstGeom>
          <a:noFill/>
        </p:spPr>
        <p:txBody>
          <a:bodyPr wrap="square" lIns="91428" tIns="45714" rIns="91428" bIns="45714" rtlCol="0">
            <a:spAutoFit/>
          </a:bodyPr>
          <a:lstStyle/>
          <a:p>
            <a:r>
              <a:rPr lang="en-US" b="1">
                <a:solidFill>
                  <a:srgbClr val="CC6600"/>
                </a:solidFill>
              </a:rPr>
              <a:t>PSCAD</a:t>
            </a:r>
          </a:p>
          <a:p>
            <a:pPr marL="1150894" lvl="2" indent="-285693">
              <a:buFont typeface="Arial" panose="020B0604020202020204" pitchFamily="34" charset="0"/>
              <a:buChar char="•"/>
            </a:pPr>
            <a:endParaRPr lang="en-US" sz="1300">
              <a:solidFill>
                <a:srgbClr val="CC6600"/>
              </a:solidFill>
            </a:endParaRPr>
          </a:p>
          <a:p>
            <a:pPr marL="285693" indent="-285693">
              <a:spcAft>
                <a:spcPts val="400"/>
              </a:spcAft>
              <a:buFont typeface="Arial" panose="020B0604020202020204" pitchFamily="34" charset="0"/>
              <a:buChar char="•"/>
            </a:pPr>
            <a:r>
              <a:rPr lang="en-US" sz="1400">
                <a:solidFill>
                  <a:srgbClr val="CC6600"/>
                </a:solidFill>
              </a:rPr>
              <a:t>ISO-NE requires PSCAD studies for clusters over 20 MW</a:t>
            </a:r>
          </a:p>
          <a:p>
            <a:pPr marL="285693" indent="-285693">
              <a:spcAft>
                <a:spcPts val="400"/>
              </a:spcAft>
              <a:buFont typeface="Arial" panose="020B0604020202020204" pitchFamily="34" charset="0"/>
              <a:buChar char="•"/>
            </a:pPr>
            <a:r>
              <a:rPr lang="en-US" sz="1400">
                <a:solidFill>
                  <a:srgbClr val="CC6600"/>
                </a:solidFill>
              </a:rPr>
              <a:t>Send in the PSCAD files to the CMP Interconnections Team (CMP-Interconnection.Services@cmpco.com)</a:t>
            </a:r>
          </a:p>
          <a:p>
            <a:pPr marL="285693" indent="-285693">
              <a:spcAft>
                <a:spcPts val="400"/>
              </a:spcAft>
              <a:buFont typeface="Arial" panose="020B0604020202020204" pitchFamily="34" charset="0"/>
              <a:buChar char="•"/>
            </a:pPr>
            <a:r>
              <a:rPr lang="en-US" sz="1400">
                <a:solidFill>
                  <a:srgbClr val="CC6600"/>
                </a:solidFill>
              </a:rPr>
              <a:t>Identify the Project Number associated with each submittal</a:t>
            </a:r>
          </a:p>
          <a:p>
            <a:pPr marL="718294" lvl="1" indent="-285693">
              <a:spcAft>
                <a:spcPts val="400"/>
              </a:spcAft>
              <a:buFont typeface="Arial" panose="020B0604020202020204" pitchFamily="34" charset="0"/>
              <a:buChar char="•"/>
            </a:pPr>
            <a:r>
              <a:rPr lang="en-US" sz="1400">
                <a:solidFill>
                  <a:srgbClr val="CC6600"/>
                </a:solidFill>
              </a:rPr>
              <a:t>If one company is using the same inverters for all of its projects, submit multiple files</a:t>
            </a:r>
          </a:p>
          <a:p>
            <a:pPr marL="285693" indent="-285693">
              <a:spcAft>
                <a:spcPts val="400"/>
              </a:spcAft>
              <a:buFont typeface="Arial" panose="020B0604020202020204" pitchFamily="34" charset="0"/>
              <a:buChar char="•"/>
            </a:pPr>
            <a:r>
              <a:rPr lang="en-US" sz="1400">
                <a:solidFill>
                  <a:srgbClr val="CC6600"/>
                </a:solidFill>
              </a:rPr>
              <a:t>Follow the ISO-NE Source Requirements Document (SRD).  At this time, CMP does not have our own SRD.  The models would be what you submit to Eversource as opposed to National Grid.</a:t>
            </a:r>
          </a:p>
          <a:p>
            <a:pPr marL="285693" indent="-285693">
              <a:spcAft>
                <a:spcPts val="400"/>
              </a:spcAft>
              <a:buFont typeface="Arial" panose="020B0604020202020204" pitchFamily="34" charset="0"/>
              <a:buChar char="•"/>
            </a:pPr>
            <a:r>
              <a:rPr lang="en-US" sz="1400">
                <a:solidFill>
                  <a:srgbClr val="CC6600"/>
                </a:solidFill>
              </a:rPr>
              <a:t>Include documentation – CMP Transmission Planning does not have the internal capability of verifying the PSCAD submittals.  </a:t>
            </a:r>
          </a:p>
          <a:p>
            <a:pPr marL="718294" lvl="1" indent="-285693">
              <a:spcAft>
                <a:spcPts val="400"/>
              </a:spcAft>
              <a:buFont typeface="Arial" panose="020B0604020202020204" pitchFamily="34" charset="0"/>
              <a:buChar char="•"/>
            </a:pPr>
            <a:r>
              <a:rPr lang="en-US" sz="1400">
                <a:solidFill>
                  <a:srgbClr val="CC6600"/>
                </a:solidFill>
              </a:rPr>
              <a:t>We can expedite review by using documentation to confirm the minimum requirements (consistent with ISO SRD).</a:t>
            </a:r>
          </a:p>
          <a:p>
            <a:pPr marL="718294" lvl="1" indent="-285693">
              <a:spcAft>
                <a:spcPts val="400"/>
              </a:spcAft>
              <a:buFont typeface="Arial" panose="020B0604020202020204" pitchFamily="34" charset="0"/>
              <a:buChar char="•"/>
            </a:pPr>
            <a:r>
              <a:rPr lang="en-US" sz="1400">
                <a:solidFill>
                  <a:srgbClr val="CC6600"/>
                </a:solidFill>
              </a:rPr>
              <a:t>Ensure the files are for the right inverter (</a:t>
            </a:r>
            <a:r>
              <a:rPr lang="en-US" sz="1400" err="1">
                <a:solidFill>
                  <a:srgbClr val="CC6600"/>
                </a:solidFill>
              </a:rPr>
              <a:t>ie</a:t>
            </a:r>
            <a:r>
              <a:rPr lang="en-US" sz="1400">
                <a:solidFill>
                  <a:srgbClr val="CC6600"/>
                </a:solidFill>
              </a:rPr>
              <a:t> SC2000 vs SC2500) and for the correct frequency (60 Hz)</a:t>
            </a:r>
          </a:p>
          <a:p>
            <a:pPr marL="718294" lvl="1" indent="-285693">
              <a:spcAft>
                <a:spcPts val="400"/>
              </a:spcAft>
              <a:buFont typeface="Arial" panose="020B0604020202020204" pitchFamily="34" charset="0"/>
              <a:buChar char="•"/>
            </a:pPr>
            <a:r>
              <a:rPr lang="en-US" sz="1400">
                <a:solidFill>
                  <a:srgbClr val="CC6600"/>
                </a:solidFill>
              </a:rPr>
              <a:t>Send in models for If a project has a plant controller, this should be included in the model.</a:t>
            </a:r>
          </a:p>
          <a:p>
            <a:pPr marL="285693" indent="-285693">
              <a:spcAft>
                <a:spcPts val="400"/>
              </a:spcAft>
              <a:buFont typeface="Arial" panose="020B0604020202020204" pitchFamily="34" charset="0"/>
              <a:buChar char="•"/>
            </a:pPr>
            <a:endParaRPr lang="en-US" sz="1400">
              <a:solidFill>
                <a:srgbClr val="CC6600"/>
              </a:solidFill>
            </a:endParaRPr>
          </a:p>
          <a:p>
            <a:pPr marL="285693" indent="-285693">
              <a:spcAft>
                <a:spcPts val="400"/>
              </a:spcAft>
              <a:buFont typeface="Arial" panose="020B0604020202020204" pitchFamily="34" charset="0"/>
              <a:buChar char="•"/>
            </a:pPr>
            <a:r>
              <a:rPr lang="en-US" sz="1400">
                <a:solidFill>
                  <a:srgbClr val="CC6600"/>
                </a:solidFill>
              </a:rPr>
              <a:t>Additional Resource:</a:t>
            </a:r>
          </a:p>
          <a:p>
            <a:pPr marL="718294" lvl="1" indent="-285693">
              <a:spcAft>
                <a:spcPts val="400"/>
              </a:spcAft>
              <a:buFont typeface="Arial" panose="020B0604020202020204" pitchFamily="34" charset="0"/>
              <a:buChar char="•"/>
            </a:pPr>
            <a:r>
              <a:rPr lang="en-US" sz="1400">
                <a:solidFill>
                  <a:srgbClr val="CC6600"/>
                </a:solidFill>
                <a:hlinkClick r:id="rId3"/>
              </a:rPr>
              <a:t>https://www.electranix.com/pscad-model-requirements/</a:t>
            </a:r>
            <a:r>
              <a:rPr lang="en-US" sz="1400">
                <a:solidFill>
                  <a:srgbClr val="CC6600"/>
                </a:solidFill>
              </a:rPr>
              <a:t> </a:t>
            </a:r>
          </a:p>
          <a:p>
            <a:pPr marL="718294" lvl="1" indent="-285693">
              <a:spcAft>
                <a:spcPts val="400"/>
              </a:spcAft>
              <a:buFont typeface="Arial" panose="020B0604020202020204" pitchFamily="34" charset="0"/>
              <a:buChar char="•"/>
            </a:pPr>
            <a:r>
              <a:rPr lang="en-US" sz="1400">
                <a:solidFill>
                  <a:srgbClr val="CC6600"/>
                </a:solidFill>
              </a:rPr>
              <a:t>Latest edition: PSCAD Model Requirements Rev. 10, February 3, 2021</a:t>
            </a:r>
          </a:p>
          <a:p>
            <a:pPr marL="285693" indent="-285693">
              <a:buFont typeface="Arial" panose="020B0604020202020204" pitchFamily="34" charset="0"/>
              <a:buChar char="•"/>
            </a:pPr>
            <a:endParaRPr lang="en-US" sz="1400">
              <a:solidFill>
                <a:srgbClr val="CC6600"/>
              </a:solidFill>
            </a:endParaRPr>
          </a:p>
          <a:p>
            <a:pPr marL="1150894" lvl="2" indent="-285693">
              <a:buFont typeface="Arial" panose="020B0604020202020204" pitchFamily="34" charset="0"/>
              <a:buChar char="•"/>
            </a:pPr>
            <a:endParaRPr lang="en-US" sz="1300">
              <a:solidFill>
                <a:srgbClr val="CC6600"/>
              </a:solidFill>
            </a:endParaRPr>
          </a:p>
          <a:p>
            <a:pPr marL="1150894" lvl="2" indent="-285693">
              <a:buFont typeface="Arial" panose="020B0604020202020204" pitchFamily="34" charset="0"/>
              <a:buChar char="•"/>
            </a:pPr>
            <a:endParaRPr lang="en-US" sz="1300">
              <a:solidFill>
                <a:srgbClr val="CC6600"/>
              </a:solidFill>
            </a:endParaRPr>
          </a:p>
          <a:p>
            <a:pPr lvl="2"/>
            <a:endParaRPr lang="en-US" sz="1300">
              <a:solidFill>
                <a:srgbClr val="CC6600"/>
              </a:solidFill>
            </a:endParaRPr>
          </a:p>
        </p:txBody>
      </p:sp>
    </p:spTree>
    <p:extLst>
      <p:ext uri="{BB962C8B-B14F-4D97-AF65-F5344CB8AC3E}">
        <p14:creationId xmlns:p14="http://schemas.microsoft.com/office/powerpoint/2010/main" val="60924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3 Rectángulo redondeado"/>
          <p:cNvSpPr txBox="1">
            <a:spLocks noChangeArrowheads="1"/>
          </p:cNvSpPr>
          <p:nvPr/>
        </p:nvSpPr>
        <p:spPr bwMode="auto">
          <a:xfrm>
            <a:off x="2019536"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a:solidFill>
                  <a:schemeClr val="bg1"/>
                </a:solidFill>
              </a:rPr>
              <a:t>Level 3 Aggregate Studies (cont’d)</a:t>
            </a:r>
            <a:endParaRPr lang="en-US" sz="2799">
              <a:solidFill>
                <a:schemeClr val="bg1"/>
              </a:solidFill>
              <a:latin typeface="Calibri" pitchFamily="34" charset="0"/>
              <a:ea typeface="+mj-ea"/>
              <a:cs typeface="+mj-cs"/>
            </a:endParaRPr>
          </a:p>
        </p:txBody>
      </p:sp>
      <p:sp>
        <p:nvSpPr>
          <p:cNvPr id="4" name="TextBox 3">
            <a:extLst>
              <a:ext uri="{FF2B5EF4-FFF2-40B4-BE49-F238E27FC236}">
                <a16:creationId xmlns:a16="http://schemas.microsoft.com/office/drawing/2014/main" id="{57779021-696C-4BB6-B57D-01724105093D}"/>
              </a:ext>
            </a:extLst>
          </p:cNvPr>
          <p:cNvSpPr txBox="1"/>
          <p:nvPr/>
        </p:nvSpPr>
        <p:spPr>
          <a:xfrm>
            <a:off x="2015131" y="909304"/>
            <a:ext cx="8152929" cy="3610419"/>
          </a:xfrm>
          <a:prstGeom prst="rect">
            <a:avLst/>
          </a:prstGeom>
          <a:noFill/>
        </p:spPr>
        <p:txBody>
          <a:bodyPr wrap="square" lIns="91428" tIns="45714" rIns="91428" bIns="45714" rtlCol="0">
            <a:spAutoFit/>
          </a:bodyPr>
          <a:lstStyle/>
          <a:p>
            <a:r>
              <a:rPr lang="en-US" b="1">
                <a:solidFill>
                  <a:srgbClr val="CC6600"/>
                </a:solidFill>
              </a:rPr>
              <a:t>Cluster Study – Mitigation Challenge Session</a:t>
            </a:r>
          </a:p>
          <a:p>
            <a:pPr marL="1150894" lvl="2" indent="-285693">
              <a:buFont typeface="Arial" panose="020B0604020202020204" pitchFamily="34" charset="0"/>
              <a:buChar char="•"/>
            </a:pPr>
            <a:endParaRPr lang="en-US" sz="1300">
              <a:solidFill>
                <a:srgbClr val="CC6600"/>
              </a:solidFill>
            </a:endParaRPr>
          </a:p>
          <a:p>
            <a:pPr marL="285693" indent="-285693">
              <a:spcAft>
                <a:spcPts val="400"/>
              </a:spcAft>
              <a:buFont typeface="Arial" panose="020B0604020202020204" pitchFamily="34" charset="0"/>
              <a:buChar char="•"/>
            </a:pPr>
            <a:r>
              <a:rPr lang="en-US" sz="1600">
                <a:solidFill>
                  <a:srgbClr val="CC6600"/>
                </a:solidFill>
              </a:rPr>
              <a:t>Proposal to implement project-focused challenge session internal to the cluster study process is being implemented in the Winslow-Lakewood cluster study</a:t>
            </a:r>
          </a:p>
          <a:p>
            <a:pPr marL="285693" indent="-285693">
              <a:spcAft>
                <a:spcPts val="400"/>
              </a:spcAft>
              <a:buFont typeface="Arial" panose="020B0604020202020204" pitchFamily="34" charset="0"/>
              <a:buChar char="•"/>
            </a:pPr>
            <a:r>
              <a:rPr lang="en-US" sz="1600">
                <a:solidFill>
                  <a:srgbClr val="CC6600"/>
                </a:solidFill>
              </a:rPr>
              <a:t>Specifically designated cluster study engineers will perform review of results and propose alternative mitigation strategies if available for consideration</a:t>
            </a:r>
          </a:p>
          <a:p>
            <a:pPr marL="285693" indent="-285693">
              <a:spcAft>
                <a:spcPts val="400"/>
              </a:spcAft>
              <a:buFont typeface="Arial" panose="020B0604020202020204" pitchFamily="34" charset="0"/>
              <a:buChar char="•"/>
            </a:pPr>
            <a:r>
              <a:rPr lang="en-US" sz="1600">
                <a:solidFill>
                  <a:srgbClr val="CC6600"/>
                </a:solidFill>
              </a:rPr>
              <a:t>No study models, contingency files, etc. will be shared with individual Projects or developers or their engineering firms</a:t>
            </a:r>
          </a:p>
          <a:p>
            <a:pPr marL="285693" indent="-285693">
              <a:spcAft>
                <a:spcPts val="400"/>
              </a:spcAft>
              <a:buFont typeface="Arial" panose="020B0604020202020204" pitchFamily="34" charset="0"/>
              <a:buChar char="•"/>
            </a:pPr>
            <a:r>
              <a:rPr lang="en-US" sz="1600">
                <a:solidFill>
                  <a:srgbClr val="CC6600"/>
                </a:solidFill>
              </a:rPr>
              <a:t>Challenge session alternatives will be included in the final CEII report</a:t>
            </a:r>
          </a:p>
          <a:p>
            <a:pPr marL="285693" indent="-285693">
              <a:spcAft>
                <a:spcPts val="400"/>
              </a:spcAft>
              <a:buFont typeface="Arial" panose="020B0604020202020204" pitchFamily="34" charset="0"/>
              <a:buChar char="•"/>
            </a:pPr>
            <a:endParaRPr lang="en-US" sz="1600">
              <a:solidFill>
                <a:srgbClr val="CC6600"/>
              </a:solidFill>
            </a:endParaRPr>
          </a:p>
          <a:p>
            <a:pPr marL="285693" indent="-285693">
              <a:buFont typeface="Arial" panose="020B0604020202020204" pitchFamily="34" charset="0"/>
              <a:buChar char="•"/>
            </a:pPr>
            <a:endParaRPr lang="en-US" sz="1400">
              <a:solidFill>
                <a:srgbClr val="CC6600"/>
              </a:solidFill>
            </a:endParaRPr>
          </a:p>
          <a:p>
            <a:pPr marL="1150894" lvl="2" indent="-285693">
              <a:buFont typeface="Arial" panose="020B0604020202020204" pitchFamily="34" charset="0"/>
              <a:buChar char="•"/>
            </a:pPr>
            <a:endParaRPr lang="en-US" sz="1300">
              <a:solidFill>
                <a:srgbClr val="CC6600"/>
              </a:solidFill>
            </a:endParaRPr>
          </a:p>
          <a:p>
            <a:pPr marL="1150894" lvl="2" indent="-285693">
              <a:buFont typeface="Arial" panose="020B0604020202020204" pitchFamily="34" charset="0"/>
              <a:buChar char="•"/>
            </a:pPr>
            <a:endParaRPr lang="en-US" sz="1300">
              <a:solidFill>
                <a:srgbClr val="CC6600"/>
              </a:solidFill>
            </a:endParaRPr>
          </a:p>
          <a:p>
            <a:pPr lvl="2"/>
            <a:endParaRPr lang="en-US" sz="1300">
              <a:solidFill>
                <a:srgbClr val="CC6600"/>
              </a:solidFill>
            </a:endParaRPr>
          </a:p>
        </p:txBody>
      </p:sp>
    </p:spTree>
    <p:extLst>
      <p:ext uri="{BB962C8B-B14F-4D97-AF65-F5344CB8AC3E}">
        <p14:creationId xmlns:p14="http://schemas.microsoft.com/office/powerpoint/2010/main" val="1579893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15131" y="909303"/>
            <a:ext cx="8152929" cy="1784701"/>
          </a:xfrm>
          <a:prstGeom prst="rect">
            <a:avLst/>
          </a:prstGeom>
          <a:noFill/>
        </p:spPr>
        <p:txBody>
          <a:bodyPr wrap="square" lIns="91428" tIns="45714" rIns="91428" bIns="45714" rtlCol="0">
            <a:spAutoFit/>
          </a:bodyPr>
          <a:lstStyle/>
          <a:p>
            <a:pPr marL="285693" indent="-285693">
              <a:buFont typeface="Arial" panose="020B0604020202020204" pitchFamily="34" charset="0"/>
              <a:buChar char="•"/>
            </a:pPr>
            <a:r>
              <a:rPr lang="en-US" sz="1400">
                <a:solidFill>
                  <a:srgbClr val="CC6600"/>
                </a:solidFill>
              </a:rPr>
              <a:t>Protective Trip Settings</a:t>
            </a:r>
          </a:p>
          <a:p>
            <a:pPr marL="718294" lvl="1" indent="-285693">
              <a:buFont typeface="Arial" panose="020B0604020202020204" pitchFamily="34" charset="0"/>
              <a:buChar char="•"/>
            </a:pPr>
            <a:r>
              <a:rPr lang="en-US" sz="1400">
                <a:solidFill>
                  <a:srgbClr val="CC6600"/>
                </a:solidFill>
              </a:rPr>
              <a:t>Many projects’ protective trip settings are not compliant with the ISO-NE’s Inverter Source Requirement Document (SRD)</a:t>
            </a:r>
          </a:p>
          <a:p>
            <a:pPr marL="718294" lvl="1" indent="-285693">
              <a:buFont typeface="Arial" panose="020B0604020202020204" pitchFamily="34" charset="0"/>
              <a:buChar char="•"/>
            </a:pPr>
            <a:r>
              <a:rPr lang="en-US" sz="1400">
                <a:solidFill>
                  <a:srgbClr val="CC6600"/>
                </a:solidFill>
                <a:hlinkClick r:id="rId3"/>
              </a:rPr>
              <a:t>https://www.iso-ne.com/static-assets/documents/2018/02/a2_implementation_of_revised_ieee_standard_1547_iso_source_document.pdf</a:t>
            </a:r>
            <a:endParaRPr lang="en-US" sz="1400">
              <a:solidFill>
                <a:srgbClr val="CC6600"/>
              </a:solidFill>
            </a:endParaRPr>
          </a:p>
          <a:p>
            <a:pPr marL="1150894" lvl="2" indent="-285693">
              <a:buFont typeface="Arial" panose="020B0604020202020204" pitchFamily="34" charset="0"/>
              <a:buChar char="•"/>
            </a:pPr>
            <a:endParaRPr lang="en-US" sz="1300">
              <a:solidFill>
                <a:srgbClr val="CC6600"/>
              </a:solidFill>
            </a:endParaRPr>
          </a:p>
          <a:p>
            <a:pPr lvl="2"/>
            <a:endParaRPr lang="en-US" sz="1300">
              <a:solidFill>
                <a:srgbClr val="CC6600"/>
              </a:solidFill>
            </a:endParaRPr>
          </a:p>
        </p:txBody>
      </p:sp>
      <p:sp>
        <p:nvSpPr>
          <p:cNvPr id="5" name="13 Rectángulo redondeado"/>
          <p:cNvSpPr txBox="1">
            <a:spLocks noChangeArrowheads="1"/>
          </p:cNvSpPr>
          <p:nvPr/>
        </p:nvSpPr>
        <p:spPr bwMode="auto">
          <a:xfrm>
            <a:off x="2019536"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a:solidFill>
                  <a:schemeClr val="bg1"/>
                </a:solidFill>
              </a:rPr>
              <a:t>Level 3 Aggregate Studies (cont’d)</a:t>
            </a:r>
            <a:endParaRPr lang="en-US" sz="2799">
              <a:solidFill>
                <a:schemeClr val="bg1"/>
              </a:solidFill>
              <a:latin typeface="Calibri" pitchFamily="34" charset="0"/>
              <a:ea typeface="+mj-ea"/>
              <a:cs typeface="+mj-cs"/>
            </a:endParaRPr>
          </a:p>
        </p:txBody>
      </p:sp>
      <p:pic>
        <p:nvPicPr>
          <p:cNvPr id="2" name="Picture 1">
            <a:extLst>
              <a:ext uri="{FF2B5EF4-FFF2-40B4-BE49-F238E27FC236}">
                <a16:creationId xmlns:a16="http://schemas.microsoft.com/office/drawing/2014/main" id="{C78E1B93-80F3-4491-9741-FD60FC36D6E1}"/>
              </a:ext>
            </a:extLst>
          </p:cNvPr>
          <p:cNvPicPr>
            <a:picLocks noChangeAspect="1"/>
          </p:cNvPicPr>
          <p:nvPr/>
        </p:nvPicPr>
        <p:blipFill>
          <a:blip r:embed="rId4"/>
          <a:stretch>
            <a:fillRect/>
          </a:stretch>
        </p:blipFill>
        <p:spPr>
          <a:xfrm>
            <a:off x="3252187" y="2280418"/>
            <a:ext cx="5678816" cy="2303723"/>
          </a:xfrm>
          <a:prstGeom prst="rect">
            <a:avLst/>
          </a:prstGeom>
        </p:spPr>
      </p:pic>
      <p:pic>
        <p:nvPicPr>
          <p:cNvPr id="3" name="Picture 2">
            <a:extLst>
              <a:ext uri="{FF2B5EF4-FFF2-40B4-BE49-F238E27FC236}">
                <a16:creationId xmlns:a16="http://schemas.microsoft.com/office/drawing/2014/main" id="{34C10E26-2699-4950-BF7F-81AD93A2FD04}"/>
              </a:ext>
            </a:extLst>
          </p:cNvPr>
          <p:cNvPicPr>
            <a:picLocks noChangeAspect="1"/>
          </p:cNvPicPr>
          <p:nvPr/>
        </p:nvPicPr>
        <p:blipFill>
          <a:blip r:embed="rId5"/>
          <a:stretch>
            <a:fillRect/>
          </a:stretch>
        </p:blipFill>
        <p:spPr>
          <a:xfrm>
            <a:off x="2784399" y="4580861"/>
            <a:ext cx="6600027" cy="1784701"/>
          </a:xfrm>
          <a:prstGeom prst="rect">
            <a:avLst/>
          </a:prstGeom>
        </p:spPr>
      </p:pic>
    </p:spTree>
    <p:extLst>
      <p:ext uri="{BB962C8B-B14F-4D97-AF65-F5344CB8AC3E}">
        <p14:creationId xmlns:p14="http://schemas.microsoft.com/office/powerpoint/2010/main" val="3156856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19536" y="1086368"/>
            <a:ext cx="8152929" cy="830815"/>
          </a:xfrm>
          <a:prstGeom prst="rect">
            <a:avLst/>
          </a:prstGeom>
          <a:noFill/>
        </p:spPr>
        <p:txBody>
          <a:bodyPr wrap="square" lIns="91428" tIns="45714" rIns="91428" bIns="45714" rtlCol="0">
            <a:spAutoFit/>
          </a:bodyPr>
          <a:lstStyle/>
          <a:p>
            <a:r>
              <a:rPr lang="en-US" sz="1600" b="1">
                <a:solidFill>
                  <a:srgbClr val="CC6600"/>
                </a:solidFill>
              </a:rPr>
              <a:t>CMP Interconnections Webpage: </a:t>
            </a:r>
            <a:r>
              <a:rPr lang="en-US" sz="1600">
                <a:hlinkClick r:id="rId3"/>
              </a:rPr>
              <a:t>Interconnection (cmpco.com)</a:t>
            </a:r>
            <a:endParaRPr lang="en-US" sz="1600" b="1">
              <a:solidFill>
                <a:srgbClr val="CC6600"/>
              </a:solidFill>
            </a:endParaRPr>
          </a:p>
          <a:p>
            <a:endParaRPr lang="en-US" sz="1600" b="1">
              <a:solidFill>
                <a:srgbClr val="CC6600"/>
              </a:solidFill>
            </a:endParaRPr>
          </a:p>
          <a:p>
            <a:endParaRPr lang="en-US" sz="1600" b="1">
              <a:solidFill>
                <a:srgbClr val="CC6600"/>
              </a:solidFill>
            </a:endParaRPr>
          </a:p>
        </p:txBody>
      </p:sp>
      <p:sp>
        <p:nvSpPr>
          <p:cNvPr id="5" name="13 Rectángulo redondeado"/>
          <p:cNvSpPr txBox="1">
            <a:spLocks noChangeArrowheads="1"/>
          </p:cNvSpPr>
          <p:nvPr/>
        </p:nvSpPr>
        <p:spPr bwMode="auto">
          <a:xfrm>
            <a:off x="2019536"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a:solidFill>
                  <a:schemeClr val="bg1"/>
                </a:solidFill>
              </a:rPr>
              <a:t>Important Links</a:t>
            </a:r>
            <a:endParaRPr lang="en-US" sz="2799">
              <a:solidFill>
                <a:schemeClr val="bg1"/>
              </a:solidFill>
              <a:latin typeface="Calibri" pitchFamily="34" charset="0"/>
              <a:ea typeface="+mj-ea"/>
              <a:cs typeface="+mj-cs"/>
            </a:endParaRPr>
          </a:p>
        </p:txBody>
      </p:sp>
      <p:pic>
        <p:nvPicPr>
          <p:cNvPr id="2" name="Picture 1">
            <a:extLst>
              <a:ext uri="{FF2B5EF4-FFF2-40B4-BE49-F238E27FC236}">
                <a16:creationId xmlns:a16="http://schemas.microsoft.com/office/drawing/2014/main" id="{7EB264FD-DF49-490B-BB11-EA05AF320C4C}"/>
              </a:ext>
            </a:extLst>
          </p:cNvPr>
          <p:cNvPicPr>
            <a:picLocks noChangeAspect="1"/>
          </p:cNvPicPr>
          <p:nvPr/>
        </p:nvPicPr>
        <p:blipFill>
          <a:blip r:embed="rId4"/>
          <a:stretch>
            <a:fillRect/>
          </a:stretch>
        </p:blipFill>
        <p:spPr>
          <a:xfrm>
            <a:off x="2129756" y="1560534"/>
            <a:ext cx="7932489" cy="2694951"/>
          </a:xfrm>
          <a:prstGeom prst="rect">
            <a:avLst/>
          </a:prstGeom>
        </p:spPr>
      </p:pic>
    </p:spTree>
    <p:extLst>
      <p:ext uri="{BB962C8B-B14F-4D97-AF65-F5344CB8AC3E}">
        <p14:creationId xmlns:p14="http://schemas.microsoft.com/office/powerpoint/2010/main" val="689727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646B6D-9CCB-4F76-81E3-514C42DD19F3}"/>
              </a:ext>
            </a:extLst>
          </p:cNvPr>
          <p:cNvSpPr>
            <a:spLocks noGrp="1"/>
          </p:cNvSpPr>
          <p:nvPr>
            <p:ph type="body" sz="quarter" idx="45"/>
          </p:nvPr>
        </p:nvSpPr>
        <p:spPr/>
        <p:txBody>
          <a:bodyPr/>
          <a:lstStyle/>
          <a:p>
            <a:endParaRPr lang="en-US"/>
          </a:p>
        </p:txBody>
      </p:sp>
      <p:sp>
        <p:nvSpPr>
          <p:cNvPr id="4" name="Text Placeholder 3">
            <a:extLst>
              <a:ext uri="{FF2B5EF4-FFF2-40B4-BE49-F238E27FC236}">
                <a16:creationId xmlns:a16="http://schemas.microsoft.com/office/drawing/2014/main" id="{D5EFBAD1-EF95-4614-8474-FA7F444126E1}"/>
              </a:ext>
            </a:extLst>
          </p:cNvPr>
          <p:cNvSpPr>
            <a:spLocks noGrp="1"/>
          </p:cNvSpPr>
          <p:nvPr>
            <p:ph type="body" sz="quarter" idx="52"/>
          </p:nvPr>
        </p:nvSpPr>
        <p:spPr/>
        <p:txBody>
          <a:bodyPr/>
          <a:lstStyle/>
          <a:p>
            <a:endParaRPr lang="en-US"/>
          </a:p>
        </p:txBody>
      </p:sp>
      <p:sp>
        <p:nvSpPr>
          <p:cNvPr id="13" name="Text Placeholder 12">
            <a:extLst>
              <a:ext uri="{FF2B5EF4-FFF2-40B4-BE49-F238E27FC236}">
                <a16:creationId xmlns:a16="http://schemas.microsoft.com/office/drawing/2014/main" id="{CBE7F1CA-D6FB-4CD6-A3BE-630B520F0A3F}"/>
              </a:ext>
            </a:extLst>
          </p:cNvPr>
          <p:cNvSpPr>
            <a:spLocks noGrp="1"/>
          </p:cNvSpPr>
          <p:nvPr>
            <p:ph type="body" sz="quarter" idx="14"/>
          </p:nvPr>
        </p:nvSpPr>
        <p:spPr>
          <a:xfrm>
            <a:off x="491118" y="433712"/>
            <a:ext cx="11057456" cy="457056"/>
          </a:xfrm>
        </p:spPr>
        <p:txBody>
          <a:bodyPr/>
          <a:lstStyle/>
          <a:p>
            <a:r>
              <a:rPr lang="en-US" dirty="0">
                <a:solidFill>
                  <a:schemeClr val="tx2"/>
                </a:solidFill>
                <a:latin typeface="+mj-lt"/>
              </a:rPr>
              <a:t>New Cluster Updates</a:t>
            </a:r>
          </a:p>
        </p:txBody>
      </p:sp>
      <p:sp>
        <p:nvSpPr>
          <p:cNvPr id="47" name="TextBox 46">
            <a:extLst>
              <a:ext uri="{FF2B5EF4-FFF2-40B4-BE49-F238E27FC236}">
                <a16:creationId xmlns:a16="http://schemas.microsoft.com/office/drawing/2014/main" id="{12AAD5F8-D383-1B69-813F-24D153101CE8}"/>
              </a:ext>
            </a:extLst>
          </p:cNvPr>
          <p:cNvSpPr txBox="1"/>
          <p:nvPr/>
        </p:nvSpPr>
        <p:spPr>
          <a:xfrm>
            <a:off x="533491" y="1084333"/>
            <a:ext cx="9584544" cy="4431993"/>
          </a:xfrm>
          <a:prstGeom prst="rect">
            <a:avLst/>
          </a:prstGeom>
          <a:noFill/>
        </p:spPr>
        <p:txBody>
          <a:bodyPr wrap="square" lIns="91449" tIns="45725" rIns="91449" bIns="45725" rtlCol="0" anchor="t">
            <a:spAutoFit/>
          </a:bodyPr>
          <a:lstStyle/>
          <a:p>
            <a:pPr marL="285750" indent="-285750" algn="l">
              <a:buFont typeface="Arial" panose="020B0604020202020204" pitchFamily="34" charset="0"/>
              <a:buChar char="•"/>
            </a:pPr>
            <a:r>
              <a:rPr lang="en-US" sz="1800" b="0" i="0" u="none" strike="noStrike" baseline="0" dirty="0">
                <a:solidFill>
                  <a:srgbClr val="CC6600"/>
                </a:solidFill>
                <a:latin typeface="Aptos" panose="020B0004020202020204" pitchFamily="34" charset="0"/>
              </a:rPr>
              <a:t>ISO-NE’s proposed narrowly </a:t>
            </a:r>
            <a:r>
              <a:rPr lang="en-US" dirty="0">
                <a:solidFill>
                  <a:srgbClr val="CC6600"/>
                </a:solidFill>
                <a:latin typeface="Aptos" panose="020B0004020202020204" pitchFamily="34" charset="0"/>
              </a:rPr>
              <a:t>t</a:t>
            </a:r>
            <a:r>
              <a:rPr lang="en-US" sz="1800" b="0" i="0" u="none" strike="noStrike" baseline="0" dirty="0">
                <a:solidFill>
                  <a:srgbClr val="CC6600"/>
                </a:solidFill>
                <a:latin typeface="Aptos" panose="020B0004020202020204" pitchFamily="34" charset="0"/>
              </a:rPr>
              <a:t>ailored date changes for Transitional Cluster Study</a:t>
            </a:r>
          </a:p>
          <a:p>
            <a:pPr marL="285750" indent="-285750" algn="l">
              <a:buFont typeface="Arial" panose="020B0604020202020204" pitchFamily="34" charset="0"/>
              <a:buChar char="•"/>
            </a:pPr>
            <a:endParaRPr lang="en-US" sz="1800" b="0" i="0" u="none" strike="noStrike" baseline="0" dirty="0">
              <a:solidFill>
                <a:srgbClr val="CC6600"/>
              </a:solidFill>
              <a:latin typeface="Aptos" panose="020B0004020202020204" pitchFamily="34" charset="0"/>
            </a:endParaRPr>
          </a:p>
          <a:p>
            <a:pPr marL="285750" indent="-285750" algn="l">
              <a:buFont typeface="Arial" panose="020B0604020202020204" pitchFamily="34" charset="0"/>
              <a:buChar char="•"/>
            </a:pPr>
            <a:endParaRPr lang="en-US" sz="1800" b="0" i="0" u="none" strike="noStrike" baseline="0" dirty="0">
              <a:solidFill>
                <a:srgbClr val="000000"/>
              </a:solidFill>
              <a:latin typeface="Aptos" panose="020B0004020202020204" pitchFamily="34" charset="0"/>
            </a:endParaRPr>
          </a:p>
          <a:p>
            <a:endParaRPr lang="en-US" sz="1800" b="0" i="0" u="none" strike="noStrike" baseline="0" dirty="0">
              <a:solidFill>
                <a:srgbClr val="000000"/>
              </a:solidFill>
              <a:latin typeface="Aptos" panose="020B0004020202020204" pitchFamily="34" charset="0"/>
            </a:endParaRPr>
          </a:p>
          <a:p>
            <a:pPr marL="285750" indent="-285750" algn="l">
              <a:buFont typeface="Arial" panose="020B0604020202020204" pitchFamily="34" charset="0"/>
              <a:buChar char="•"/>
            </a:pPr>
            <a:endParaRPr lang="en-US" sz="1600" b="0" i="0" u="none" strike="noStrike" baseline="0" dirty="0">
              <a:solidFill>
                <a:srgbClr val="000000"/>
              </a:solidFill>
              <a:latin typeface="Aptos" panose="020B0004020202020204" pitchFamily="34" charset="0"/>
            </a:endParaRPr>
          </a:p>
          <a:p>
            <a:endParaRPr lang="en-US" sz="1800" b="0" i="0" u="none" strike="noStrike" baseline="0" dirty="0">
              <a:solidFill>
                <a:srgbClr val="000000"/>
              </a:solidFill>
              <a:latin typeface="Aptos" panose="020B0004020202020204" pitchFamily="34" charset="0"/>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p:txBody>
      </p:sp>
      <p:pic>
        <p:nvPicPr>
          <p:cNvPr id="11" name="Picture 10">
            <a:extLst>
              <a:ext uri="{FF2B5EF4-FFF2-40B4-BE49-F238E27FC236}">
                <a16:creationId xmlns:a16="http://schemas.microsoft.com/office/drawing/2014/main" id="{7FA0C627-828E-E618-95BC-43BCBC31B016}"/>
              </a:ext>
            </a:extLst>
          </p:cNvPr>
          <p:cNvPicPr>
            <a:picLocks noChangeAspect="1"/>
          </p:cNvPicPr>
          <p:nvPr/>
        </p:nvPicPr>
        <p:blipFill>
          <a:blip r:embed="rId2"/>
          <a:stretch>
            <a:fillRect/>
          </a:stretch>
        </p:blipFill>
        <p:spPr>
          <a:xfrm>
            <a:off x="1303728" y="1521045"/>
            <a:ext cx="9584543" cy="4952748"/>
          </a:xfrm>
          <a:prstGeom prst="rect">
            <a:avLst/>
          </a:prstGeom>
        </p:spPr>
      </p:pic>
    </p:spTree>
    <p:extLst>
      <p:ext uri="{BB962C8B-B14F-4D97-AF65-F5344CB8AC3E}">
        <p14:creationId xmlns:p14="http://schemas.microsoft.com/office/powerpoint/2010/main" val="18723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19536" y="1086367"/>
            <a:ext cx="8152929" cy="584651"/>
          </a:xfrm>
          <a:prstGeom prst="rect">
            <a:avLst/>
          </a:prstGeom>
          <a:noFill/>
        </p:spPr>
        <p:txBody>
          <a:bodyPr wrap="square" lIns="91428" tIns="45714" rIns="91428" bIns="45714" rtlCol="0">
            <a:spAutoFit/>
          </a:bodyPr>
          <a:lstStyle/>
          <a:p>
            <a:r>
              <a:rPr lang="en-US" sz="1600" b="1">
                <a:solidFill>
                  <a:srgbClr val="CC6600"/>
                </a:solidFill>
              </a:rPr>
              <a:t>Central Maine Power MPUC Chapter 324 Interconnection Project List</a:t>
            </a:r>
          </a:p>
          <a:p>
            <a:endParaRPr lang="en-US" sz="1600" b="1">
              <a:solidFill>
                <a:srgbClr val="CC6600"/>
              </a:solidFill>
            </a:endParaRPr>
          </a:p>
        </p:txBody>
      </p:sp>
      <p:sp>
        <p:nvSpPr>
          <p:cNvPr id="5" name="13 Rectángulo redondeado"/>
          <p:cNvSpPr txBox="1">
            <a:spLocks noChangeArrowheads="1"/>
          </p:cNvSpPr>
          <p:nvPr/>
        </p:nvSpPr>
        <p:spPr bwMode="auto">
          <a:xfrm>
            <a:off x="2019536"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a:solidFill>
                  <a:schemeClr val="bg1"/>
                </a:solidFill>
              </a:rPr>
              <a:t>Important Links (cont’d)</a:t>
            </a:r>
            <a:endParaRPr lang="en-US" sz="2799">
              <a:solidFill>
                <a:schemeClr val="bg1"/>
              </a:solidFill>
              <a:latin typeface="Calibri" pitchFamily="34" charset="0"/>
              <a:ea typeface="+mj-ea"/>
              <a:cs typeface="+mj-cs"/>
            </a:endParaRPr>
          </a:p>
        </p:txBody>
      </p:sp>
      <p:pic>
        <p:nvPicPr>
          <p:cNvPr id="2" name="Picture 1">
            <a:extLst>
              <a:ext uri="{FF2B5EF4-FFF2-40B4-BE49-F238E27FC236}">
                <a16:creationId xmlns:a16="http://schemas.microsoft.com/office/drawing/2014/main" id="{62390F9F-BBB1-45A8-A8F7-C84645851666}"/>
              </a:ext>
            </a:extLst>
          </p:cNvPr>
          <p:cNvPicPr>
            <a:picLocks noChangeAspect="1"/>
          </p:cNvPicPr>
          <p:nvPr/>
        </p:nvPicPr>
        <p:blipFill>
          <a:blip r:embed="rId3"/>
          <a:stretch>
            <a:fillRect/>
          </a:stretch>
        </p:blipFill>
        <p:spPr>
          <a:xfrm>
            <a:off x="1524265" y="1747976"/>
            <a:ext cx="9143471" cy="3362049"/>
          </a:xfrm>
          <a:prstGeom prst="rect">
            <a:avLst/>
          </a:prstGeom>
        </p:spPr>
      </p:pic>
      <p:sp>
        <p:nvSpPr>
          <p:cNvPr id="3" name="Rectangle 2">
            <a:extLst>
              <a:ext uri="{FF2B5EF4-FFF2-40B4-BE49-F238E27FC236}">
                <a16:creationId xmlns:a16="http://schemas.microsoft.com/office/drawing/2014/main" id="{27E2744C-7617-43E6-9942-0582125D0941}"/>
              </a:ext>
            </a:extLst>
          </p:cNvPr>
          <p:cNvSpPr/>
          <p:nvPr/>
        </p:nvSpPr>
        <p:spPr>
          <a:xfrm>
            <a:off x="8831671" y="2205147"/>
            <a:ext cx="1836065" cy="3023636"/>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1364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7633" y="1053286"/>
            <a:ext cx="8152929" cy="5364340"/>
          </a:xfrm>
          <a:prstGeom prst="rect">
            <a:avLst/>
          </a:prstGeom>
          <a:noFill/>
        </p:spPr>
        <p:txBody>
          <a:bodyPr wrap="square" lIns="91428" tIns="45714" rIns="91428" bIns="45714" rtlCol="0">
            <a:spAutoFit/>
          </a:bodyPr>
          <a:lstStyle/>
          <a:p>
            <a:r>
              <a:rPr lang="en-US" sz="1600" b="1">
                <a:solidFill>
                  <a:srgbClr val="CC6600"/>
                </a:solidFill>
              </a:rPr>
              <a:t>ISO-NE</a:t>
            </a:r>
          </a:p>
          <a:p>
            <a:endParaRPr lang="en-US" sz="1600" b="1">
              <a:solidFill>
                <a:srgbClr val="CC6600"/>
              </a:solidFill>
            </a:endParaRPr>
          </a:p>
          <a:p>
            <a:r>
              <a:rPr lang="en-US" sz="1600" b="1">
                <a:solidFill>
                  <a:srgbClr val="CC6600"/>
                </a:solidFill>
                <a:hlinkClick r:id="rId3"/>
              </a:rPr>
              <a:t>https://www.iso-ne.com/participate/applications-status-changes/interconnection-process-guide/is-the-interconnection-process-right-for-you</a:t>
            </a:r>
            <a:r>
              <a:rPr lang="en-US" sz="1600" b="1">
                <a:solidFill>
                  <a:srgbClr val="CC6600"/>
                </a:solidFill>
              </a:rPr>
              <a:t> </a:t>
            </a:r>
          </a:p>
          <a:p>
            <a:endParaRPr lang="en-US" sz="1600" b="1">
              <a:solidFill>
                <a:srgbClr val="CC6600"/>
              </a:solidFill>
            </a:endParaRPr>
          </a:p>
          <a:p>
            <a:r>
              <a:rPr lang="en-US" sz="1600" b="1">
                <a:solidFill>
                  <a:srgbClr val="CC6600"/>
                </a:solidFill>
                <a:hlinkClick r:id="rId4"/>
              </a:rPr>
              <a:t>https://www.iso-ne.com/system-planning/transmission-planning/proposed-plan-applications/</a:t>
            </a:r>
            <a:endParaRPr lang="en-US" sz="1600" b="1">
              <a:solidFill>
                <a:srgbClr val="CC6600"/>
              </a:solidFill>
            </a:endParaRPr>
          </a:p>
          <a:p>
            <a:endParaRPr lang="en-US" sz="1600" b="1">
              <a:solidFill>
                <a:srgbClr val="CC6600"/>
              </a:solidFill>
            </a:endParaRPr>
          </a:p>
          <a:p>
            <a:r>
              <a:rPr lang="en-US" sz="1200">
                <a:hlinkClick r:id="rId5"/>
              </a:rPr>
              <a:t>https://www.iso-ne.com/static-assets/documents/rules_proceds/isone_plan/pp05_1/pp5_1.pdf</a:t>
            </a:r>
            <a:r>
              <a:rPr lang="en-US" sz="1200"/>
              <a:t> </a:t>
            </a:r>
          </a:p>
          <a:p>
            <a:r>
              <a:rPr lang="en-US" sz="1200"/>
              <a:t> </a:t>
            </a:r>
          </a:p>
          <a:p>
            <a:r>
              <a:rPr lang="en-US" sz="1200">
                <a:hlinkClick r:id="rId6"/>
              </a:rPr>
              <a:t>https://www.iso-ne.com/static-assets/documents/rules_proceds/isone_plan/pp05_3/pp5_3_final.pdf</a:t>
            </a:r>
            <a:endParaRPr lang="en-US" sz="1200"/>
          </a:p>
          <a:p>
            <a:endParaRPr lang="en-US" sz="1600" baseline="30000"/>
          </a:p>
          <a:p>
            <a:r>
              <a:rPr lang="en-US" sz="1200">
                <a:hlinkClick r:id="rId7"/>
              </a:rPr>
              <a:t>https://www.iso-ne.com/static-assets/documents/rules_proceds/isone_plan/pp05_6/pp5_6.pdf</a:t>
            </a:r>
            <a:endParaRPr lang="en-US" sz="1200"/>
          </a:p>
          <a:p>
            <a:endParaRPr lang="en-US" sz="1200"/>
          </a:p>
          <a:p>
            <a:r>
              <a:rPr lang="en-US" sz="1200">
                <a:hlinkClick r:id="rId8"/>
              </a:rPr>
              <a:t>https://www.iso-ne.com/static-assets/documents/2017/03/transmission_planning_techincal_guide_rev6.pdf</a:t>
            </a:r>
            <a:endParaRPr lang="en-US" sz="1200"/>
          </a:p>
          <a:p>
            <a:endParaRPr lang="en-US" sz="1200"/>
          </a:p>
          <a:p>
            <a:r>
              <a:rPr lang="en-US" sz="1600" b="1">
                <a:solidFill>
                  <a:srgbClr val="CC6600"/>
                </a:solidFill>
              </a:rPr>
              <a:t>ISO-NE’s Inverter Source Requirement Document (SRD)</a:t>
            </a:r>
          </a:p>
          <a:p>
            <a:r>
              <a:rPr lang="en-US" sz="1600" b="1">
                <a:solidFill>
                  <a:srgbClr val="CC6600"/>
                </a:solidFill>
                <a:hlinkClick r:id="rId9"/>
              </a:rPr>
              <a:t>https://www.iso-ne.com/static-assets/documents/2018/02/a2_implementation_of_revised_ieee_standard_1547_iso_source_document.pdf</a:t>
            </a:r>
            <a:endParaRPr lang="en-US" sz="1600" b="1">
              <a:solidFill>
                <a:srgbClr val="CC6600"/>
              </a:solidFill>
            </a:endParaRPr>
          </a:p>
          <a:p>
            <a:endParaRPr lang="en-US" sz="1200"/>
          </a:p>
          <a:p>
            <a:endParaRPr lang="en-US" sz="1200" b="1">
              <a:solidFill>
                <a:srgbClr val="CC6600"/>
              </a:solidFill>
            </a:endParaRPr>
          </a:p>
          <a:p>
            <a:endParaRPr lang="en-US" sz="1600" b="1">
              <a:solidFill>
                <a:srgbClr val="CC6600"/>
              </a:solidFill>
            </a:endParaRPr>
          </a:p>
        </p:txBody>
      </p:sp>
      <p:sp>
        <p:nvSpPr>
          <p:cNvPr id="5" name="13 Rectángulo redondeado"/>
          <p:cNvSpPr txBox="1">
            <a:spLocks noChangeArrowheads="1"/>
          </p:cNvSpPr>
          <p:nvPr/>
        </p:nvSpPr>
        <p:spPr bwMode="auto">
          <a:xfrm>
            <a:off x="2019536"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a:solidFill>
                  <a:schemeClr val="bg1"/>
                </a:solidFill>
              </a:rPr>
              <a:t>Important Links (cont’d)</a:t>
            </a:r>
            <a:endParaRPr lang="en-US" sz="2799">
              <a:solidFill>
                <a:schemeClr val="bg1"/>
              </a:solidFill>
              <a:latin typeface="Calibri" pitchFamily="34" charset="0"/>
              <a:ea typeface="+mj-ea"/>
              <a:cs typeface="+mj-cs"/>
            </a:endParaRPr>
          </a:p>
        </p:txBody>
      </p:sp>
    </p:spTree>
    <p:extLst>
      <p:ext uri="{BB962C8B-B14F-4D97-AF65-F5344CB8AC3E}">
        <p14:creationId xmlns:p14="http://schemas.microsoft.com/office/powerpoint/2010/main" val="2172319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646B6D-9CCB-4F76-81E3-514C42DD19F3}"/>
              </a:ext>
            </a:extLst>
          </p:cNvPr>
          <p:cNvSpPr>
            <a:spLocks noGrp="1"/>
          </p:cNvSpPr>
          <p:nvPr>
            <p:ph type="body" sz="quarter" idx="45"/>
          </p:nvPr>
        </p:nvSpPr>
        <p:spPr/>
        <p:txBody>
          <a:bodyPr/>
          <a:lstStyle/>
          <a:p>
            <a:endParaRPr lang="en-US"/>
          </a:p>
        </p:txBody>
      </p:sp>
      <p:sp>
        <p:nvSpPr>
          <p:cNvPr id="4" name="Text Placeholder 3">
            <a:extLst>
              <a:ext uri="{FF2B5EF4-FFF2-40B4-BE49-F238E27FC236}">
                <a16:creationId xmlns:a16="http://schemas.microsoft.com/office/drawing/2014/main" id="{D5EFBAD1-EF95-4614-8474-FA7F444126E1}"/>
              </a:ext>
            </a:extLst>
          </p:cNvPr>
          <p:cNvSpPr>
            <a:spLocks noGrp="1"/>
          </p:cNvSpPr>
          <p:nvPr>
            <p:ph type="body" sz="quarter" idx="52"/>
          </p:nvPr>
        </p:nvSpPr>
        <p:spPr/>
        <p:txBody>
          <a:bodyPr/>
          <a:lstStyle/>
          <a:p>
            <a:endParaRPr lang="en-US"/>
          </a:p>
        </p:txBody>
      </p:sp>
      <p:sp>
        <p:nvSpPr>
          <p:cNvPr id="13" name="Text Placeholder 12">
            <a:extLst>
              <a:ext uri="{FF2B5EF4-FFF2-40B4-BE49-F238E27FC236}">
                <a16:creationId xmlns:a16="http://schemas.microsoft.com/office/drawing/2014/main" id="{CBE7F1CA-D6FB-4CD6-A3BE-630B520F0A3F}"/>
              </a:ext>
            </a:extLst>
          </p:cNvPr>
          <p:cNvSpPr>
            <a:spLocks noGrp="1"/>
          </p:cNvSpPr>
          <p:nvPr>
            <p:ph type="body" sz="quarter" idx="14"/>
          </p:nvPr>
        </p:nvSpPr>
        <p:spPr>
          <a:xfrm>
            <a:off x="491118" y="433712"/>
            <a:ext cx="11057456" cy="457056"/>
          </a:xfrm>
        </p:spPr>
        <p:txBody>
          <a:bodyPr/>
          <a:lstStyle/>
          <a:p>
            <a:r>
              <a:rPr lang="en-US" dirty="0">
                <a:solidFill>
                  <a:schemeClr val="tx2"/>
                </a:solidFill>
                <a:latin typeface="+mj-lt"/>
              </a:rPr>
              <a:t>New Cluster Updates</a:t>
            </a:r>
          </a:p>
        </p:txBody>
      </p:sp>
      <p:sp>
        <p:nvSpPr>
          <p:cNvPr id="47" name="TextBox 46">
            <a:extLst>
              <a:ext uri="{FF2B5EF4-FFF2-40B4-BE49-F238E27FC236}">
                <a16:creationId xmlns:a16="http://schemas.microsoft.com/office/drawing/2014/main" id="{12AAD5F8-D383-1B69-813F-24D153101CE8}"/>
              </a:ext>
            </a:extLst>
          </p:cNvPr>
          <p:cNvSpPr txBox="1"/>
          <p:nvPr/>
        </p:nvSpPr>
        <p:spPr>
          <a:xfrm>
            <a:off x="533490" y="1084333"/>
            <a:ext cx="11419493" cy="6832650"/>
          </a:xfrm>
          <a:prstGeom prst="rect">
            <a:avLst/>
          </a:prstGeom>
          <a:noFill/>
        </p:spPr>
        <p:txBody>
          <a:bodyPr wrap="square" lIns="91449" tIns="45725" rIns="91449" bIns="45725" rtlCol="0" anchor="t">
            <a:spAutoFit/>
          </a:bodyPr>
          <a:lstStyle/>
          <a:p>
            <a:pPr marL="285750" indent="-285750" algn="l">
              <a:buFont typeface="Arial" panose="020B0604020202020204" pitchFamily="34" charset="0"/>
              <a:buChar char="•"/>
            </a:pPr>
            <a:r>
              <a:rPr lang="en-US" sz="1600" dirty="0">
                <a:solidFill>
                  <a:srgbClr val="CC6600"/>
                </a:solidFill>
                <a:latin typeface="+mj-lt"/>
                <a:cs typeface="Arial"/>
              </a:rPr>
              <a:t>With the ruling in place, CMP is required to respect ISO-NE’s </a:t>
            </a:r>
            <a:r>
              <a:rPr lang="en-US" sz="1600" b="0" i="0" u="none" strike="noStrike" baseline="0" dirty="0">
                <a:solidFill>
                  <a:srgbClr val="CC6600"/>
                </a:solidFill>
                <a:latin typeface="Aptos" panose="020B0004020202020204" pitchFamily="34" charset="0"/>
              </a:rPr>
              <a:t>Transitional Cluster Study process and timeline for all projects that require I.3.9. approval</a:t>
            </a:r>
          </a:p>
          <a:p>
            <a:pPr marL="285750" indent="-285750" algn="l">
              <a:buFont typeface="Arial" panose="020B0604020202020204" pitchFamily="34" charset="0"/>
              <a:buChar char="•"/>
            </a:pPr>
            <a:endParaRPr lang="en-US" sz="1600" dirty="0">
              <a:solidFill>
                <a:srgbClr val="CC6600"/>
              </a:solidFill>
              <a:latin typeface="Aptos" panose="020B0004020202020204" pitchFamily="34" charset="0"/>
            </a:endParaRPr>
          </a:p>
          <a:p>
            <a:pPr marL="285750" indent="-285750" algn="l">
              <a:buFont typeface="Arial" panose="020B0604020202020204" pitchFamily="34" charset="0"/>
              <a:buChar char="•"/>
            </a:pPr>
            <a:r>
              <a:rPr lang="en-US" sz="1600" b="0" i="0" u="none" strike="noStrike" baseline="0" dirty="0">
                <a:solidFill>
                  <a:srgbClr val="CC6600"/>
                </a:solidFill>
                <a:latin typeface="Aptos" panose="020B0004020202020204" pitchFamily="34" charset="0"/>
              </a:rPr>
              <a:t>The new ASO cluster study will be postponed to October 2025 and will start immediately after the start of ISO-NE’s Transitional Cluster Study (TCS). Next monthly webinars will provide details on coordination with TCS once ISO-NE releases more information on their process. In general, CMP is targeting to issue cluster study agreements and study invoices for projects to participate in CMP’s ASO Cluster Study ~1 month prior to the start of the ASO Cluster Study.</a:t>
            </a:r>
          </a:p>
          <a:p>
            <a:pPr marL="285750" indent="-285750" algn="l">
              <a:buFont typeface="Arial" panose="020B0604020202020204" pitchFamily="34" charset="0"/>
              <a:buChar char="•"/>
            </a:pPr>
            <a:endParaRPr lang="en-US" sz="1600" dirty="0">
              <a:solidFill>
                <a:srgbClr val="CC6600"/>
              </a:solidFill>
              <a:latin typeface="Aptos" panose="020B0004020202020204" pitchFamily="34" charset="0"/>
            </a:endParaRPr>
          </a:p>
          <a:p>
            <a:pPr marL="285750" indent="-285750" algn="l">
              <a:buFont typeface="Arial" panose="020B0604020202020204" pitchFamily="34" charset="0"/>
              <a:buChar char="•"/>
            </a:pPr>
            <a:r>
              <a:rPr lang="en-US" sz="1600" b="0" i="0" u="none" strike="noStrike" baseline="0" dirty="0">
                <a:solidFill>
                  <a:srgbClr val="CC6600"/>
                </a:solidFill>
                <a:latin typeface="Aptos" panose="020B0004020202020204" pitchFamily="34" charset="0"/>
              </a:rPr>
              <a:t>Projects under 1 MW will be included in ASO cluster study for assessment of their impact on the transmission system. CMP is continuing the discussion with MREA and CCSA on the inclusion criteria. </a:t>
            </a:r>
            <a:endParaRPr lang="en-US" sz="1600" b="0" i="0" u="none" strike="noStrike" baseline="0" dirty="0">
              <a:solidFill>
                <a:srgbClr val="CC6600"/>
              </a:solidFill>
              <a:latin typeface="+mj-lt"/>
            </a:endParaRPr>
          </a:p>
          <a:p>
            <a:pPr marL="285750" indent="-285750" algn="l">
              <a:buFont typeface="Arial" panose="020B0604020202020204" pitchFamily="34" charset="0"/>
              <a:buChar char="•"/>
            </a:pPr>
            <a:endParaRPr lang="en-US" sz="1600" dirty="0">
              <a:solidFill>
                <a:srgbClr val="CC6600"/>
              </a:solidFill>
              <a:latin typeface="+mj-lt"/>
            </a:endParaRPr>
          </a:p>
          <a:p>
            <a:pPr marL="285750" indent="-285750" algn="l">
              <a:buFont typeface="Arial" panose="020B0604020202020204" pitchFamily="34" charset="0"/>
              <a:buChar char="•"/>
            </a:pPr>
            <a:endParaRPr lang="en-US" sz="1600" b="0" i="0" u="none" strike="noStrike" baseline="0" dirty="0">
              <a:solidFill>
                <a:srgbClr val="CC6600"/>
              </a:solidFill>
              <a:latin typeface="+mj-lt"/>
            </a:endParaRPr>
          </a:p>
          <a:p>
            <a:pPr marL="285750" indent="-285750" algn="l">
              <a:buFont typeface="Arial" panose="020B0604020202020204" pitchFamily="34" charset="0"/>
              <a:buChar char="•"/>
            </a:pPr>
            <a:endParaRPr lang="en-US" sz="1800" b="0" i="0" u="none" strike="noStrike" baseline="0" dirty="0">
              <a:solidFill>
                <a:srgbClr val="000000"/>
              </a:solidFill>
              <a:latin typeface="Aptos" panose="020B0004020202020204" pitchFamily="34" charset="0"/>
            </a:endParaRPr>
          </a:p>
          <a:p>
            <a:endParaRPr lang="en-US" sz="1800" b="0" i="0" u="none" strike="noStrike" baseline="0" dirty="0">
              <a:solidFill>
                <a:srgbClr val="000000"/>
              </a:solidFill>
              <a:latin typeface="Aptos" panose="020B0004020202020204" pitchFamily="34" charset="0"/>
            </a:endParaRPr>
          </a:p>
          <a:p>
            <a:pPr marL="285750" indent="-285750" algn="l">
              <a:buFont typeface="Arial" panose="020B0604020202020204" pitchFamily="34" charset="0"/>
              <a:buChar char="•"/>
            </a:pPr>
            <a:endParaRPr lang="en-US" sz="1600" b="0" i="0" u="none" strike="noStrike" baseline="0" dirty="0">
              <a:solidFill>
                <a:srgbClr val="000000"/>
              </a:solidFill>
              <a:latin typeface="Aptos" panose="020B0004020202020204" pitchFamily="34" charset="0"/>
            </a:endParaRPr>
          </a:p>
          <a:p>
            <a:endParaRPr lang="en-US" sz="1800" b="0" i="0" u="none" strike="noStrike" baseline="0" dirty="0">
              <a:solidFill>
                <a:srgbClr val="000000"/>
              </a:solidFill>
              <a:latin typeface="Aptos" panose="020B0004020202020204" pitchFamily="34" charset="0"/>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a:p>
            <a:endParaRPr lang="en-US" sz="1600" dirty="0">
              <a:solidFill>
                <a:srgbClr val="CC6600"/>
              </a:solidFill>
              <a:latin typeface="+mj-lt"/>
              <a:cs typeface="Arial"/>
            </a:endParaRPr>
          </a:p>
          <a:p>
            <a:pPr marL="285750" indent="-285750">
              <a:buFont typeface="Arial" panose="020B0604020202020204" pitchFamily="34" charset="0"/>
              <a:buChar char="•"/>
            </a:pPr>
            <a:endParaRPr lang="en-US" sz="1600" dirty="0">
              <a:solidFill>
                <a:srgbClr val="CC6600"/>
              </a:solidFill>
              <a:latin typeface="+mj-lt"/>
              <a:cs typeface="Arial"/>
            </a:endParaRPr>
          </a:p>
        </p:txBody>
      </p:sp>
    </p:spTree>
    <p:extLst>
      <p:ext uri="{BB962C8B-B14F-4D97-AF65-F5344CB8AC3E}">
        <p14:creationId xmlns:p14="http://schemas.microsoft.com/office/powerpoint/2010/main" val="260701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646B6D-9CCB-4F76-81E3-514C42DD19F3}"/>
              </a:ext>
            </a:extLst>
          </p:cNvPr>
          <p:cNvSpPr>
            <a:spLocks noGrp="1"/>
          </p:cNvSpPr>
          <p:nvPr>
            <p:ph type="body" sz="quarter" idx="45"/>
          </p:nvPr>
        </p:nvSpPr>
        <p:spPr/>
        <p:txBody>
          <a:bodyPr/>
          <a:lstStyle/>
          <a:p>
            <a:endParaRPr lang="en-US"/>
          </a:p>
        </p:txBody>
      </p:sp>
      <p:sp>
        <p:nvSpPr>
          <p:cNvPr id="4" name="Text Placeholder 3">
            <a:extLst>
              <a:ext uri="{FF2B5EF4-FFF2-40B4-BE49-F238E27FC236}">
                <a16:creationId xmlns:a16="http://schemas.microsoft.com/office/drawing/2014/main" id="{D5EFBAD1-EF95-4614-8474-FA7F444126E1}"/>
              </a:ext>
            </a:extLst>
          </p:cNvPr>
          <p:cNvSpPr>
            <a:spLocks noGrp="1"/>
          </p:cNvSpPr>
          <p:nvPr>
            <p:ph type="body" sz="quarter" idx="52"/>
          </p:nvPr>
        </p:nvSpPr>
        <p:spPr/>
        <p:txBody>
          <a:bodyPr/>
          <a:lstStyle/>
          <a:p>
            <a:endParaRPr lang="en-US"/>
          </a:p>
        </p:txBody>
      </p:sp>
      <p:sp>
        <p:nvSpPr>
          <p:cNvPr id="13" name="Text Placeholder 12">
            <a:extLst>
              <a:ext uri="{FF2B5EF4-FFF2-40B4-BE49-F238E27FC236}">
                <a16:creationId xmlns:a16="http://schemas.microsoft.com/office/drawing/2014/main" id="{CBE7F1CA-D6FB-4CD6-A3BE-630B520F0A3F}"/>
              </a:ext>
            </a:extLst>
          </p:cNvPr>
          <p:cNvSpPr>
            <a:spLocks noGrp="1"/>
          </p:cNvSpPr>
          <p:nvPr>
            <p:ph type="body" sz="quarter" idx="14"/>
          </p:nvPr>
        </p:nvSpPr>
        <p:spPr/>
        <p:txBody>
          <a:bodyPr/>
          <a:lstStyle/>
          <a:p>
            <a:r>
              <a:rPr lang="en-US">
                <a:solidFill>
                  <a:schemeClr val="tx2"/>
                </a:solidFill>
                <a:latin typeface="+mj-lt"/>
              </a:rPr>
              <a:t>Questions</a:t>
            </a:r>
          </a:p>
        </p:txBody>
      </p:sp>
      <p:pic>
        <p:nvPicPr>
          <p:cNvPr id="5" name="Picture 4">
            <a:extLst>
              <a:ext uri="{FF2B5EF4-FFF2-40B4-BE49-F238E27FC236}">
                <a16:creationId xmlns:a16="http://schemas.microsoft.com/office/drawing/2014/main" id="{B87AB980-07D0-BE28-4187-A508996CAAE1}"/>
              </a:ext>
            </a:extLst>
          </p:cNvPr>
          <p:cNvPicPr>
            <a:picLocks noChangeAspect="1"/>
          </p:cNvPicPr>
          <p:nvPr/>
        </p:nvPicPr>
        <p:blipFill>
          <a:blip r:embed="rId2"/>
          <a:stretch>
            <a:fillRect/>
          </a:stretch>
        </p:blipFill>
        <p:spPr>
          <a:xfrm>
            <a:off x="3693968" y="1627476"/>
            <a:ext cx="4804064" cy="3603048"/>
          </a:xfrm>
          <a:prstGeom prst="rect">
            <a:avLst/>
          </a:prstGeom>
          <a:noFill/>
        </p:spPr>
      </p:pic>
    </p:spTree>
    <p:extLst>
      <p:ext uri="{BB962C8B-B14F-4D97-AF65-F5344CB8AC3E}">
        <p14:creationId xmlns:p14="http://schemas.microsoft.com/office/powerpoint/2010/main" val="12596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AE0170-9189-C49C-08DF-F948AB5CDB49}"/>
              </a:ext>
            </a:extLst>
          </p:cNvPr>
          <p:cNvSpPr>
            <a:spLocks noGrp="1"/>
          </p:cNvSpPr>
          <p:nvPr>
            <p:ph type="title"/>
          </p:nvPr>
        </p:nvSpPr>
        <p:spPr/>
        <p:txBody>
          <a:bodyPr/>
          <a:lstStyle/>
          <a:p>
            <a:r>
              <a:rPr lang="en-US"/>
              <a:t>Appendix</a:t>
            </a:r>
          </a:p>
        </p:txBody>
      </p:sp>
      <p:sp>
        <p:nvSpPr>
          <p:cNvPr id="8" name="Text Placeholder 7">
            <a:extLst>
              <a:ext uri="{FF2B5EF4-FFF2-40B4-BE49-F238E27FC236}">
                <a16:creationId xmlns:a16="http://schemas.microsoft.com/office/drawing/2014/main" id="{B84FE08D-8CCB-5C96-88F3-5295DF1D7BF1}"/>
              </a:ext>
            </a:extLst>
          </p:cNvPr>
          <p:cNvSpPr>
            <a:spLocks noGrp="1"/>
          </p:cNvSpPr>
          <p:nvPr>
            <p:ph type="body" sz="quarter" idx="20"/>
          </p:nvPr>
        </p:nvSpPr>
        <p:spPr>
          <a:xfrm>
            <a:off x="407220" y="1138518"/>
            <a:ext cx="6086569" cy="5171003"/>
          </a:xfrm>
        </p:spPr>
        <p:txBody>
          <a:bodyPr/>
          <a:lstStyle/>
          <a:p>
            <a:r>
              <a:rPr lang="en-US" sz="1600">
                <a:solidFill>
                  <a:srgbClr val="CC6600"/>
                </a:solidFill>
              </a:rPr>
              <a:t>The remainder of the slides are for reference.  Most material has been discussed at prior webinars and remains as useful information for those who may not have attended previously or are looking for past updates not currently addressed during this month’s webinar.</a:t>
            </a:r>
            <a:endParaRPr lang="en-US" sz="1600"/>
          </a:p>
          <a:p>
            <a:endParaRPr lang="en-US"/>
          </a:p>
        </p:txBody>
      </p:sp>
    </p:spTree>
    <p:extLst>
      <p:ext uri="{BB962C8B-B14F-4D97-AF65-F5344CB8AC3E}">
        <p14:creationId xmlns:p14="http://schemas.microsoft.com/office/powerpoint/2010/main" val="2464508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19536" y="1413242"/>
            <a:ext cx="8152929" cy="4723287"/>
          </a:xfrm>
          <a:prstGeom prst="rect">
            <a:avLst/>
          </a:prstGeom>
          <a:noFill/>
        </p:spPr>
        <p:txBody>
          <a:bodyPr wrap="square" lIns="91428" tIns="45714" rIns="91428" bIns="45714" rtlCol="0">
            <a:spAutoFit/>
          </a:bodyPr>
          <a:lstStyle/>
          <a:p>
            <a:pPr lvl="0"/>
            <a:r>
              <a:rPr lang="en-US" sz="2400">
                <a:solidFill>
                  <a:srgbClr val="CC6600"/>
                </a:solidFill>
              </a:rPr>
              <a:t>Please email the below team should you have any questions related to the i.3.9 process.</a:t>
            </a:r>
          </a:p>
          <a:p>
            <a:pPr lvl="0"/>
            <a:endParaRPr lang="en-US"/>
          </a:p>
          <a:p>
            <a:pPr marL="285693" indent="-285693">
              <a:buFont typeface="Arial" panose="020B0604020202020204" pitchFamily="34" charset="0"/>
              <a:buChar char="•"/>
            </a:pPr>
            <a:r>
              <a:rPr lang="en-US" sz="1400">
                <a:solidFill>
                  <a:srgbClr val="CC6600"/>
                </a:solidFill>
              </a:rPr>
              <a:t>CMP - Interconnection Services </a:t>
            </a:r>
            <a:r>
              <a:rPr lang="en-US" sz="1400">
                <a:solidFill>
                  <a:srgbClr val="CC6600"/>
                </a:solidFill>
                <a:hlinkClick r:id="rId3"/>
              </a:rPr>
              <a:t>CMP-Interconnection.Services@cmpco.com</a:t>
            </a:r>
            <a:endParaRPr lang="en-US" sz="1400">
              <a:solidFill>
                <a:srgbClr val="CC6600"/>
              </a:solidFill>
            </a:endParaRPr>
          </a:p>
          <a:p>
            <a:pPr marL="718294" lvl="1" indent="-285693">
              <a:buFont typeface="Arial" panose="020B0604020202020204" pitchFamily="34" charset="0"/>
              <a:buChar char="•"/>
            </a:pPr>
            <a:r>
              <a:rPr lang="en-US" sz="1400">
                <a:solidFill>
                  <a:srgbClr val="CC6600"/>
                </a:solidFill>
              </a:rPr>
              <a:t>A team member will acknowledge your email and follow up internally to provide you with a timely response.</a:t>
            </a:r>
          </a:p>
          <a:p>
            <a:pPr marL="1150894" lvl="2" indent="-285693">
              <a:buFont typeface="Arial" panose="020B0604020202020204" pitchFamily="34" charset="0"/>
              <a:buChar char="•"/>
            </a:pPr>
            <a:r>
              <a:rPr lang="en-US" sz="1400">
                <a:solidFill>
                  <a:srgbClr val="CC6600"/>
                </a:solidFill>
              </a:rPr>
              <a:t>Should your project need any further assistance please contact </a:t>
            </a:r>
            <a:r>
              <a:rPr lang="en-GB" sz="1400">
                <a:solidFill>
                  <a:srgbClr val="CC6600"/>
                </a:solidFill>
              </a:rPr>
              <a:t>Nate Pelletier </a:t>
            </a:r>
            <a:r>
              <a:rPr lang="en-GB" sz="1600">
                <a:solidFill>
                  <a:srgbClr val="CC6600"/>
                </a:solidFill>
              </a:rPr>
              <a:t>Program </a:t>
            </a:r>
            <a:r>
              <a:rPr lang="en-GB" sz="1400">
                <a:solidFill>
                  <a:srgbClr val="CC6600"/>
                </a:solidFill>
              </a:rPr>
              <a:t>Manager, Interconnection Services </a:t>
            </a:r>
          </a:p>
          <a:p>
            <a:pPr marL="1583495" lvl="3" indent="-285693">
              <a:buFont typeface="Arial" panose="020B0604020202020204" pitchFamily="34" charset="0"/>
              <a:buChar char="•"/>
            </a:pPr>
            <a:r>
              <a:rPr lang="en-GB" sz="1400">
                <a:solidFill>
                  <a:srgbClr val="CC6600"/>
                </a:solidFill>
              </a:rPr>
              <a:t>Email Address: </a:t>
            </a:r>
            <a:r>
              <a:rPr lang="en-US" sz="1400">
                <a:solidFill>
                  <a:srgbClr val="CC6600"/>
                </a:solidFill>
                <a:hlinkClick r:id="rId4"/>
              </a:rPr>
              <a:t>Nathan.Pelletier@cmpco.com</a:t>
            </a:r>
            <a:r>
              <a:rPr lang="en-US" sz="1400">
                <a:solidFill>
                  <a:srgbClr val="CC6600"/>
                </a:solidFill>
              </a:rPr>
              <a:t> </a:t>
            </a:r>
          </a:p>
          <a:p>
            <a:pPr marL="285693" indent="-285693">
              <a:buFont typeface="Arial" panose="020B0604020202020204" pitchFamily="34" charset="0"/>
              <a:buChar char="•"/>
            </a:pPr>
            <a:endParaRPr lang="en-US" sz="1400">
              <a:solidFill>
                <a:srgbClr val="CC6600"/>
              </a:solidFill>
            </a:endParaRPr>
          </a:p>
          <a:p>
            <a:pPr marL="285693" indent="-285693">
              <a:buFont typeface="Arial" panose="020B0604020202020204" pitchFamily="34" charset="0"/>
              <a:buChar char="•"/>
            </a:pPr>
            <a:r>
              <a:rPr lang="en-US" sz="1400" u="sng">
                <a:solidFill>
                  <a:srgbClr val="CC6600"/>
                </a:solidFill>
              </a:rPr>
              <a:t>Also</a:t>
            </a:r>
            <a:r>
              <a:rPr lang="en-US" sz="1400">
                <a:solidFill>
                  <a:srgbClr val="CC6600"/>
                </a:solidFill>
              </a:rPr>
              <a:t>, please routinely check </a:t>
            </a:r>
            <a:r>
              <a:rPr lang="en-US" sz="1400" u="sng">
                <a:solidFill>
                  <a:srgbClr val="CC6600"/>
                </a:solidFill>
              </a:rPr>
              <a:t>CMP’s public queue</a:t>
            </a:r>
            <a:r>
              <a:rPr lang="en-US" sz="1400">
                <a:solidFill>
                  <a:srgbClr val="CC6600"/>
                </a:solidFill>
              </a:rPr>
              <a:t>, at the below link/location, which is updated bi-weekly for any i.3.9 updates related to your project.</a:t>
            </a:r>
          </a:p>
          <a:p>
            <a:pPr marL="718294" lvl="1" indent="-285693">
              <a:buFont typeface="Arial" panose="020B0604020202020204" pitchFamily="34" charset="0"/>
              <a:buChar char="•"/>
            </a:pPr>
            <a:r>
              <a:rPr lang="en-US" sz="1400">
                <a:solidFill>
                  <a:srgbClr val="CC6600"/>
                </a:solidFill>
              </a:rPr>
              <a:t>Link: </a:t>
            </a:r>
            <a:r>
              <a:rPr lang="en-US" sz="1400" u="sng">
                <a:hlinkClick r:id="rId5"/>
              </a:rPr>
              <a:t>Interconnection (cmpco.com)</a:t>
            </a:r>
            <a:r>
              <a:rPr lang="en-US" sz="1400"/>
              <a:t> </a:t>
            </a:r>
            <a:r>
              <a:rPr lang="en-US" sz="1400">
                <a:solidFill>
                  <a:srgbClr val="CC6600"/>
                </a:solidFill>
              </a:rPr>
              <a:t> </a:t>
            </a:r>
          </a:p>
          <a:p>
            <a:pPr marL="1150894" lvl="2" indent="-285693">
              <a:buFont typeface="Arial" panose="020B0604020202020204" pitchFamily="34" charset="0"/>
              <a:buChar char="•"/>
            </a:pPr>
            <a:r>
              <a:rPr lang="en-US" sz="1400">
                <a:solidFill>
                  <a:srgbClr val="CC6600"/>
                </a:solidFill>
              </a:rPr>
              <a:t>Location of interconnections public queue</a:t>
            </a:r>
          </a:p>
          <a:p>
            <a:pPr marL="1583495" lvl="3" indent="-285693">
              <a:buFont typeface="Arial" panose="020B0604020202020204" pitchFamily="34" charset="0"/>
              <a:buChar char="•"/>
            </a:pPr>
            <a:endParaRPr lang="en-US" sz="1400">
              <a:solidFill>
                <a:srgbClr val="CC6600"/>
              </a:solidFill>
            </a:endParaRPr>
          </a:p>
          <a:p>
            <a:pPr marL="1150894" lvl="2" indent="-285693">
              <a:buFont typeface="Arial" panose="020B0604020202020204" pitchFamily="34" charset="0"/>
              <a:buChar char="•"/>
            </a:pPr>
            <a:endParaRPr lang="en-US" sz="1400">
              <a:solidFill>
                <a:srgbClr val="CC6600"/>
              </a:solidFill>
            </a:endParaRPr>
          </a:p>
          <a:p>
            <a:pPr marL="1150894" lvl="2" indent="-285693">
              <a:buFont typeface="Arial" panose="020B0604020202020204" pitchFamily="34" charset="0"/>
              <a:buChar char="•"/>
            </a:pPr>
            <a:endParaRPr lang="en-US" sz="1400">
              <a:solidFill>
                <a:srgbClr val="CC6600"/>
              </a:solidFill>
            </a:endParaRPr>
          </a:p>
          <a:p>
            <a:endParaRPr lang="en-US" sz="1400" b="1">
              <a:solidFill>
                <a:srgbClr val="CC6600"/>
              </a:solidFill>
            </a:endParaRPr>
          </a:p>
          <a:p>
            <a:endParaRPr lang="en-US" sz="1400" b="1">
              <a:solidFill>
                <a:srgbClr val="CC6600"/>
              </a:solidFill>
            </a:endParaRPr>
          </a:p>
        </p:txBody>
      </p:sp>
      <p:sp>
        <p:nvSpPr>
          <p:cNvPr id="5" name="13 Rectángulo redondeado"/>
          <p:cNvSpPr txBox="1">
            <a:spLocks noChangeArrowheads="1"/>
          </p:cNvSpPr>
          <p:nvPr/>
        </p:nvSpPr>
        <p:spPr bwMode="auto">
          <a:xfrm>
            <a:off x="2019536" y="261381"/>
            <a:ext cx="8229124" cy="655638"/>
          </a:xfrm>
          <a:prstGeom prst="roundRect">
            <a:avLst>
              <a:gd name="adj" fmla="val 16667"/>
            </a:avLst>
          </a:prstGeom>
          <a:solidFill>
            <a:srgbClr val="5C881A"/>
          </a:solidFill>
          <a:ln w="25400" algn="ctr">
            <a:noFill/>
            <a:round/>
            <a:headEnd/>
            <a:tailEnd/>
          </a:ln>
        </p:spPr>
        <p:txBody>
          <a:bodyPr vert="horz" lIns="91419" tIns="45710" rIns="91419" bIns="45710" rtlCol="0" anchor="ctr">
            <a:normAutofit/>
          </a:bodyPr>
          <a:lstStyle/>
          <a:p>
            <a:pPr algn="ctr" defTabSz="457110"/>
            <a:r>
              <a:rPr lang="en-US" sz="2799">
                <a:solidFill>
                  <a:schemeClr val="bg1"/>
                </a:solidFill>
                <a:latin typeface="Calibri" pitchFamily="34" charset="0"/>
                <a:ea typeface="+mj-ea"/>
                <a:cs typeface="+mj-cs"/>
              </a:rPr>
              <a:t>Who to Contact with Section I.3.9 Questions?</a:t>
            </a:r>
          </a:p>
        </p:txBody>
      </p:sp>
      <p:pic>
        <p:nvPicPr>
          <p:cNvPr id="3" name="Picture 2">
            <a:extLst>
              <a:ext uri="{FF2B5EF4-FFF2-40B4-BE49-F238E27FC236}">
                <a16:creationId xmlns:a16="http://schemas.microsoft.com/office/drawing/2014/main" id="{2304AEBB-59A7-44AA-BB05-B227984ED1D4}"/>
              </a:ext>
            </a:extLst>
          </p:cNvPr>
          <p:cNvPicPr>
            <a:picLocks noChangeAspect="1"/>
          </p:cNvPicPr>
          <p:nvPr/>
        </p:nvPicPr>
        <p:blipFill>
          <a:blip r:embed="rId6"/>
          <a:stretch>
            <a:fillRect/>
          </a:stretch>
        </p:blipFill>
        <p:spPr>
          <a:xfrm>
            <a:off x="3504313" y="5012810"/>
            <a:ext cx="5761291" cy="657073"/>
          </a:xfrm>
          <a:prstGeom prst="rect">
            <a:avLst/>
          </a:prstGeom>
        </p:spPr>
      </p:pic>
    </p:spTree>
    <p:extLst>
      <p:ext uri="{BB962C8B-B14F-4D97-AF65-F5344CB8AC3E}">
        <p14:creationId xmlns:p14="http://schemas.microsoft.com/office/powerpoint/2010/main" val="1378642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4664BA-1CE1-B874-4E42-185148D8D62C}"/>
              </a:ext>
            </a:extLst>
          </p:cNvPr>
          <p:cNvSpPr>
            <a:spLocks noGrp="1"/>
          </p:cNvSpPr>
          <p:nvPr>
            <p:ph type="sldNum" sz="quarter" idx="4"/>
          </p:nvPr>
        </p:nvSpPr>
        <p:spPr/>
        <p:txBody>
          <a:bodyPr/>
          <a:lstStyle/>
          <a:p>
            <a:fld id="{92A49E42-579D-0A4D-A382-D64C66A04E33}" type="slidenum">
              <a:rPr lang="es-ES" smtClean="0"/>
              <a:pPr/>
              <a:t>9</a:t>
            </a:fld>
            <a:endParaRPr lang="es-ES"/>
          </a:p>
        </p:txBody>
      </p:sp>
      <p:sp>
        <p:nvSpPr>
          <p:cNvPr id="3" name="Title 2">
            <a:extLst>
              <a:ext uri="{FF2B5EF4-FFF2-40B4-BE49-F238E27FC236}">
                <a16:creationId xmlns:a16="http://schemas.microsoft.com/office/drawing/2014/main" id="{2253278A-73E5-680A-45FD-A057F903F729}"/>
              </a:ext>
            </a:extLst>
          </p:cNvPr>
          <p:cNvSpPr>
            <a:spLocks noGrp="1"/>
          </p:cNvSpPr>
          <p:nvPr>
            <p:ph type="title"/>
          </p:nvPr>
        </p:nvSpPr>
        <p:spPr/>
        <p:txBody>
          <a:bodyPr/>
          <a:lstStyle/>
          <a:p>
            <a:r>
              <a:rPr lang="en-US"/>
              <a:t>CMP ASO Cluster Study</a:t>
            </a:r>
          </a:p>
        </p:txBody>
      </p:sp>
      <p:sp>
        <p:nvSpPr>
          <p:cNvPr id="4" name="Text Placeholder 3">
            <a:extLst>
              <a:ext uri="{FF2B5EF4-FFF2-40B4-BE49-F238E27FC236}">
                <a16:creationId xmlns:a16="http://schemas.microsoft.com/office/drawing/2014/main" id="{9C317489-7584-91DC-4711-F50412D3A0C7}"/>
              </a:ext>
            </a:extLst>
          </p:cNvPr>
          <p:cNvSpPr>
            <a:spLocks noGrp="1"/>
          </p:cNvSpPr>
          <p:nvPr>
            <p:ph type="body" sz="quarter" idx="20"/>
          </p:nvPr>
        </p:nvSpPr>
        <p:spPr>
          <a:xfrm>
            <a:off x="407220" y="1138518"/>
            <a:ext cx="10240115" cy="5171003"/>
          </a:xfrm>
        </p:spPr>
        <p:txBody>
          <a:bodyPr/>
          <a:lstStyle/>
          <a:p>
            <a:pPr marR="0" lvl="0" algn="just" defTabSz="914400" rtl="0" eaLnBrk="1" fontAlgn="auto" latinLnBrk="0" hangingPunct="1">
              <a:lnSpc>
                <a:spcPct val="100000"/>
              </a:lnSpc>
              <a:spcBef>
                <a:spcPts val="0"/>
              </a:spcBef>
              <a:spcAft>
                <a:spcPts val="0"/>
              </a:spcAft>
              <a:buClrTx/>
              <a:buSzTx/>
              <a:tabLst/>
              <a:defRPr/>
            </a:pPr>
            <a:r>
              <a:rPr lang="en-US" sz="1800" b="1">
                <a:solidFill>
                  <a:srgbClr val="CC6600"/>
                </a:solidFill>
                <a:latin typeface="Lato Light"/>
              </a:rPr>
              <a:t>Initial Plan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rgbClr val="CC6600"/>
                </a:solidFill>
                <a:latin typeface="Lato Light"/>
              </a:rPr>
              <a:t>Two phase approach</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rgbClr val="CC6600"/>
                </a:solidFill>
                <a:latin typeface="Lato Light"/>
              </a:rPr>
              <a:t>Upfront non-refundable study fees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rgbClr val="CC6600"/>
                </a:solidFill>
                <a:latin typeface="Lato Light"/>
              </a:rPr>
              <a:t>Study agreements for each phase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rgbClr val="CC6600"/>
                </a:solidFill>
                <a:latin typeface="Lato Light"/>
              </a:rPr>
              <a:t>Attrition window with one-time opportunity to derate (no distribution restudy)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rgbClr val="CC6600"/>
                </a:solidFill>
                <a:latin typeface="Lato Light"/>
              </a:rPr>
              <a:t>Align with ISO-NE Order 2023 compliance study timeline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strike="noStrike" kern="1200" cap="none" spc="0" normalizeH="0" baseline="0" noProof="0">
                <a:ln>
                  <a:noFill/>
                </a:ln>
                <a:solidFill>
                  <a:srgbClr val="CC6600"/>
                </a:solidFill>
                <a:effectLst/>
                <a:uLnTx/>
                <a:uFillTx/>
                <a:latin typeface="Lato Light"/>
                <a:ea typeface="+mn-ea"/>
                <a:cs typeface="+mn-cs"/>
              </a:rPr>
              <a:t>Coordinate with the start of the ISO-NE cluster </a:t>
            </a:r>
            <a:r>
              <a:rPr lang="en-US" sz="1800">
                <a:solidFill>
                  <a:srgbClr val="CC6600"/>
                </a:solidFill>
                <a:latin typeface="Lato Light"/>
              </a:rPr>
              <a:t>process</a:t>
            </a:r>
          </a:p>
          <a:p>
            <a:pPr marL="822278" lvl="4" indent="-285750" algn="just" fontAlgn="auto">
              <a:lnSpc>
                <a:spcPct val="100000"/>
              </a:lnSpc>
              <a:spcBef>
                <a:spcPts val="0"/>
              </a:spcBef>
              <a:spcAft>
                <a:spcPts val="0"/>
              </a:spcAft>
              <a:buClrTx/>
              <a:buFont typeface="Courier New" panose="02070309020205020404" pitchFamily="49" charset="0"/>
              <a:buChar char="o"/>
              <a:defRPr/>
            </a:pPr>
            <a:r>
              <a:rPr lang="en-US" sz="1800">
                <a:solidFill>
                  <a:srgbClr val="CC6600"/>
                </a:solidFill>
                <a:latin typeface="Lato Light"/>
              </a:rPr>
              <a:t>The TCS is not prescriptive as to study milestones: when can models be obtained from ISO-NE, when the ISO-NE mitigation be known to the affected TO, when will the ISO-NE PSCAD study begin.  Anticipate process to evolve with lessons learned from TCS.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rgbClr val="CC6600"/>
                </a:solidFill>
                <a:latin typeface="Lato Light"/>
              </a:rPr>
              <a:t>One-study window / one ASO cluster study to be performed at a time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rgbClr val="CC6600"/>
                </a:solidFill>
                <a:latin typeface="Lato Light"/>
              </a:rPr>
              <a:t>No new cluster studies until ISO-NE’s Transitional Cluster set to begin October 11, 2024</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rgbClr val="CC6600"/>
                </a:solidFill>
                <a:latin typeface="Lato Light"/>
              </a:rPr>
              <a:t>Complete all DG/Cluster restudies for Transitional Cluster</a:t>
            </a:r>
          </a:p>
          <a:p>
            <a:pPr marL="285750" indent="-285750">
              <a:buFont typeface="Arial" panose="020B0604020202020204" pitchFamily="34" charset="0"/>
              <a:buChar char="•"/>
            </a:pPr>
            <a:endParaRPr lang="en-US" sz="1600">
              <a:solidFill>
                <a:srgbClr val="CC6600"/>
              </a:solidFill>
            </a:endParaRPr>
          </a:p>
          <a:p>
            <a:pPr marR="0" lvl="0" algn="just" defTabSz="914400" rtl="0" eaLnBrk="1" fontAlgn="auto" latinLnBrk="0" hangingPunct="1">
              <a:lnSpc>
                <a:spcPct val="100000"/>
              </a:lnSpc>
              <a:spcBef>
                <a:spcPts val="0"/>
              </a:spcBef>
              <a:spcAft>
                <a:spcPts val="0"/>
              </a:spcAft>
              <a:buClrTx/>
              <a:buSzTx/>
              <a:tabLst/>
              <a:defRPr/>
            </a:pPr>
            <a:r>
              <a:rPr lang="en-US" sz="1800" b="1">
                <a:solidFill>
                  <a:srgbClr val="CC6600"/>
                </a:solidFill>
                <a:latin typeface="Lato Light"/>
              </a:rPr>
              <a:t>Update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rgbClr val="CC6600"/>
                </a:solidFill>
                <a:latin typeface="Lato Light"/>
              </a:rPr>
              <a:t>CMP is considering starting Phase 1 of a new ASO Cluster Study (steady state with PSCAD model review)</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solidFill>
                <a:srgbClr val="CC6600"/>
              </a:solidFill>
              <a:latin typeface="Lato Light"/>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solidFill>
                <a:srgbClr val="CC6600"/>
              </a:solidFill>
              <a:latin typeface="Lato Light"/>
            </a:endParaRPr>
          </a:p>
          <a:p>
            <a:pPr marL="285750" indent="-285750">
              <a:buFont typeface="Arial" panose="020B0604020202020204" pitchFamily="34" charset="0"/>
              <a:buChar char="•"/>
            </a:pPr>
            <a:endParaRPr lang="en-US" sz="1600">
              <a:solidFill>
                <a:srgbClr val="CC6600"/>
              </a:solidFill>
            </a:endParaRPr>
          </a:p>
        </p:txBody>
      </p:sp>
    </p:spTree>
    <p:extLst>
      <p:ext uri="{BB962C8B-B14F-4D97-AF65-F5344CB8AC3E}">
        <p14:creationId xmlns:p14="http://schemas.microsoft.com/office/powerpoint/2010/main" val="2819440554"/>
      </p:ext>
    </p:extLst>
  </p:cSld>
  <p:clrMapOvr>
    <a:masterClrMapping/>
  </p:clrMapOvr>
</p:sld>
</file>

<file path=ppt/theme/theme1.xml><?xml version="1.0" encoding="utf-8"?>
<a:theme xmlns:a="http://schemas.openxmlformats.org/drawingml/2006/main" name="Master">
  <a:themeElements>
    <a:clrScheme name="IBERDROLA 2">
      <a:dk1>
        <a:sysClr val="windowText" lastClr="000000"/>
      </a:dk1>
      <a:lt1>
        <a:sysClr val="window" lastClr="FFFFFF"/>
      </a:lt1>
      <a:dk2>
        <a:srgbClr val="5C881A"/>
      </a:dk2>
      <a:lt2>
        <a:srgbClr val="FF5A00"/>
      </a:lt2>
      <a:accent1>
        <a:srgbClr val="61A60E"/>
      </a:accent1>
      <a:accent2>
        <a:srgbClr val="0063BE"/>
      </a:accent2>
      <a:accent3>
        <a:srgbClr val="53672A"/>
      </a:accent3>
      <a:accent4>
        <a:srgbClr val="5C881A"/>
      </a:accent4>
      <a:accent5>
        <a:srgbClr val="5F6971"/>
      </a:accent5>
      <a:accent6>
        <a:srgbClr val="727F80"/>
      </a:accent6>
      <a:hlink>
        <a:srgbClr val="D3D4D3"/>
      </a:hlink>
      <a:folHlink>
        <a:srgbClr val="5F6971"/>
      </a:folHlink>
    </a:clrScheme>
    <a:fontScheme name="Custom 4">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ln w="3175">
          <a:miter lim="400000"/>
        </a:ln>
        <a:extLst>
          <a:ext uri="{C572A759-6A51-4108-AA02-DFA0A04FC94B}">
            <ma14:wrappingTextBoxFlag xmlns="" xmlns:ma14="http://schemas.microsoft.com/office/mac/drawingml/2011/main" xmlns:p="http://schemas.openxmlformats.org/presentationml/2006/main" xmlns:r="http://schemas.openxmlformats.org/officeDocument/2006/relationships" val="1"/>
          </a:ext>
        </a:extLst>
      </a:spPr>
      <a:bodyPr lIns="0" tIns="45709" rIns="91419" bIns="45709" anchor="b" anchorCtr="0">
        <a:noAutofit/>
      </a:bodyPr>
      <a:lstStyle>
        <a:defPPr algn="l">
          <a:lnSpc>
            <a:spcPct val="90000"/>
          </a:lnSpc>
          <a:defRPr sz="3200" b="0" ker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ighlights and text ">
  <a:themeElements>
    <a:clrScheme name="IBERDROLA 2">
      <a:dk1>
        <a:sysClr val="windowText" lastClr="000000"/>
      </a:dk1>
      <a:lt1>
        <a:sysClr val="window" lastClr="FFFFFF"/>
      </a:lt1>
      <a:dk2>
        <a:srgbClr val="5C881A"/>
      </a:dk2>
      <a:lt2>
        <a:srgbClr val="FF5A00"/>
      </a:lt2>
      <a:accent1>
        <a:srgbClr val="61A60E"/>
      </a:accent1>
      <a:accent2>
        <a:srgbClr val="0063BE"/>
      </a:accent2>
      <a:accent3>
        <a:srgbClr val="53672A"/>
      </a:accent3>
      <a:accent4>
        <a:srgbClr val="5C881A"/>
      </a:accent4>
      <a:accent5>
        <a:srgbClr val="5F6971"/>
      </a:accent5>
      <a:accent6>
        <a:srgbClr val="727F80"/>
      </a:accent6>
      <a:hlink>
        <a:srgbClr val="D3D4D3"/>
      </a:hlink>
      <a:folHlink>
        <a:srgbClr val="5F6971"/>
      </a:folHlink>
    </a:clrScheme>
    <a:fontScheme name="Custom 4">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ln w="3175">
          <a:miter lim="400000"/>
        </a:ln>
        <a:extLst>
          <a:ext uri="{C572A759-6A51-4108-AA02-DFA0A04FC94B}">
            <ma14:wrappingTextBoxFlag xmlns="" xmlns:ma14="http://schemas.microsoft.com/office/mac/drawingml/2011/main" xmlns:p="http://schemas.openxmlformats.org/presentationml/2006/main" xmlns:r="http://schemas.openxmlformats.org/officeDocument/2006/relationships" val="1"/>
          </a:ext>
        </a:extLst>
      </a:spPr>
      <a:bodyPr lIns="0" tIns="45709" rIns="91419" bIns="45709" anchor="b" anchorCtr="0">
        <a:noAutofit/>
      </a:bodyPr>
      <a:lstStyle>
        <a:defPPr algn="l">
          <a:lnSpc>
            <a:spcPct val="90000"/>
          </a:lnSpc>
          <a:defRPr sz="3200" b="0" ker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berdrola Content">
  <a:themeElements>
    <a:clrScheme name="Iberdrola 2023">
      <a:dk1>
        <a:srgbClr val="000000"/>
      </a:dk1>
      <a:lt1>
        <a:srgbClr val="FFFFFF"/>
      </a:lt1>
      <a:dk2>
        <a:srgbClr val="008C38"/>
      </a:dk2>
      <a:lt2>
        <a:srgbClr val="FFF5EC"/>
      </a:lt2>
      <a:accent1>
        <a:srgbClr val="007F33"/>
      </a:accent1>
      <a:accent2>
        <a:srgbClr val="00A343"/>
      </a:accent2>
      <a:accent3>
        <a:srgbClr val="26BF64"/>
      </a:accent3>
      <a:accent4>
        <a:srgbClr val="5BD38C"/>
      </a:accent4>
      <a:accent5>
        <a:srgbClr val="2F6851"/>
      </a:accent5>
      <a:accent6>
        <a:srgbClr val="A2BCB1"/>
      </a:accent6>
      <a:hlink>
        <a:srgbClr val="008C38"/>
      </a:hlink>
      <a:folHlink>
        <a:srgbClr val="008C38"/>
      </a:folHlink>
    </a:clrScheme>
    <a:fontScheme name="Iberdrola">
      <a:majorFont>
        <a:latin typeface="IberPangea"/>
        <a:ea typeface=""/>
        <a:cs typeface=""/>
      </a:majorFont>
      <a:minorFont>
        <a:latin typeface="IberPange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2000" dirty="0" err="1" smtClean="0">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defRPr>
        </a:defPPr>
      </a:lstStyle>
    </a:txDef>
  </a:objectDefaults>
  <a:extraClrSchemeLst/>
  <a:extLst>
    <a:ext uri="{05A4C25C-085E-4340-85A3-A5531E510DB2}">
      <thm15:themeFamily xmlns:thm15="http://schemas.microsoft.com/office/thememl/2012/main" name="Iberdrola_PPT_Template_v8" id="{61144766-EE11-0E4B-BFE8-D1C0F614A27A}" vid="{F689B222-9735-1442-A604-59B68508AE3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A05AFF6C3A27C945B81A5CD357C78DA9" ma:contentTypeVersion="16" ma:contentTypeDescription="Crear nuevo documento." ma:contentTypeScope="" ma:versionID="4ce0d7924db00e73a47053e50a7dbcd6">
  <xsd:schema xmlns:xsd="http://www.w3.org/2001/XMLSchema" xmlns:xs="http://www.w3.org/2001/XMLSchema" xmlns:p="http://schemas.microsoft.com/office/2006/metadata/properties" xmlns:ns2="2608e603-b7b7-4422-a7af-3d4eadafd8a5" xmlns:ns3="ec23d7e3-fc7b-42dd-a148-1ce815f19b0b" targetNamespace="http://schemas.microsoft.com/office/2006/metadata/properties" ma:root="true" ma:fieldsID="75db8504633d79a958f03cbfbb6a0fdb" ns2:_="" ns3:_="">
    <xsd:import namespace="2608e603-b7b7-4422-a7af-3d4eadafd8a5"/>
    <xsd:import namespace="ec23d7e3-fc7b-42dd-a148-1ce815f19b0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08e603-b7b7-4422-a7af-3d4eadafd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Etiquetas de imagen" ma:readOnly="false" ma:fieldId="{5cf76f15-5ced-4ddc-b409-7134ff3c332f}" ma:taxonomyMulti="true" ma:sspId="e84e374b-9a04-4d73-a251-4ce1ae2c835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23d7e3-fc7b-42dd-a148-1ce815f19b0b"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21" nillable="true" ma:displayName="Taxonomy Catch All Column" ma:hidden="true" ma:list="{f6b3e7d1-4d06-41d7-abfe-fa304212a53c}" ma:internalName="TaxCatchAll" ma:showField="CatchAllData" ma:web="ec23d7e3-fc7b-42dd-a148-1ce815f19b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608e603-b7b7-4422-a7af-3d4eadafd8a5">
      <Terms xmlns="http://schemas.microsoft.com/office/infopath/2007/PartnerControls"/>
    </lcf76f155ced4ddcb4097134ff3c332f>
    <TaxCatchAll xmlns="ec23d7e3-fc7b-42dd-a148-1ce815f19b0b" xsi:nil="true"/>
  </documentManagement>
</p:properties>
</file>

<file path=customXml/itemProps1.xml><?xml version="1.0" encoding="utf-8"?>
<ds:datastoreItem xmlns:ds="http://schemas.openxmlformats.org/officeDocument/2006/customXml" ds:itemID="{0B52A3B3-6318-4B0D-B1C6-B8FCA5006706}">
  <ds:schemaRefs>
    <ds:schemaRef ds:uri="http://schemas.microsoft.com/sharepoint/v3/contenttype/forms"/>
  </ds:schemaRefs>
</ds:datastoreItem>
</file>

<file path=customXml/itemProps2.xml><?xml version="1.0" encoding="utf-8"?>
<ds:datastoreItem xmlns:ds="http://schemas.openxmlformats.org/officeDocument/2006/customXml" ds:itemID="{FD862FBC-4E4C-42EC-B2D1-478032206A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08e603-b7b7-4422-a7af-3d4eadafd8a5"/>
    <ds:schemaRef ds:uri="ec23d7e3-fc7b-42dd-a148-1ce815f19b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8CD931-2EC2-4EFC-8129-0995B5E3EB40}">
  <ds:schemaRefs>
    <ds:schemaRef ds:uri="4d343c81-dca7-4b30-9bf2-5a9ca015bbc4"/>
    <ds:schemaRef ds:uri="76f83fdb-06f4-42e6-b75f-a4785a3a40f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608e603-b7b7-4422-a7af-3d4eadafd8a5"/>
    <ds:schemaRef ds:uri="ec23d7e3-fc7b-42dd-a148-1ce815f19b0b"/>
  </ds:schemaRefs>
</ds:datastoreItem>
</file>

<file path=docProps/app.xml><?xml version="1.0" encoding="utf-8"?>
<Properties xmlns="http://schemas.openxmlformats.org/officeDocument/2006/extended-properties" xmlns:vt="http://schemas.openxmlformats.org/officeDocument/2006/docPropsVTypes">
  <TotalTime>1527</TotalTime>
  <Words>4896</Words>
  <Application>Microsoft Office PowerPoint</Application>
  <PresentationFormat>Widescreen</PresentationFormat>
  <Paragraphs>740</Paragraphs>
  <Slides>41</Slides>
  <Notes>29</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Master</vt:lpstr>
      <vt:lpstr>Highlights and text </vt:lpstr>
      <vt:lpstr>Iberdrola Content</vt:lpstr>
      <vt:lpstr>PowerPoint Presentation</vt:lpstr>
      <vt:lpstr>PowerPoint Presentation</vt:lpstr>
      <vt:lpstr>PowerPoint Presentation</vt:lpstr>
      <vt:lpstr>PowerPoint Presentation</vt:lpstr>
      <vt:lpstr>PowerPoint Presentation</vt:lpstr>
      <vt:lpstr>PowerPoint Presentation</vt:lpstr>
      <vt:lpstr>Appendix</vt:lpstr>
      <vt:lpstr>PowerPoint Presentation</vt:lpstr>
      <vt:lpstr>CMP ASO Cluster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Sarda Lino, Sara</dc:creator>
  <cp:lastModifiedBy>Evans, Dariya</cp:lastModifiedBy>
  <cp:revision>12</cp:revision>
  <dcterms:created xsi:type="dcterms:W3CDTF">2021-06-28T10:26:46Z</dcterms:created>
  <dcterms:modified xsi:type="dcterms:W3CDTF">2025-05-08T19:20:51Z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0x010100A05AFF6C3A27C945B81A5CD357C78DA9</vt:lpwstr>
  </property>
  <property fmtid="{D5CDD505-2E9C-101B-9397-08002B2CF9AE}" pid="4" name="MSIP_Label_624b1752-a977-4927-b9e6-e48a43684aee_Enabled">
    <vt:lpwstr>true</vt:lpwstr>
  </property>
  <property fmtid="{D5CDD505-2E9C-101B-9397-08002B2CF9AE}" pid="5" name="MSIP_Label_624b1752-a977-4927-b9e6-e48a43684aee_SetDate">
    <vt:lpwstr>2025-01-09T17:33:36Z</vt:lpwstr>
  </property>
  <property fmtid="{D5CDD505-2E9C-101B-9397-08002B2CF9AE}" pid="6" name="MSIP_Label_624b1752-a977-4927-b9e6-e48a43684aee_Method">
    <vt:lpwstr>Privileged</vt:lpwstr>
  </property>
  <property fmtid="{D5CDD505-2E9C-101B-9397-08002B2CF9AE}" pid="7" name="MSIP_Label_624b1752-a977-4927-b9e6-e48a43684aee_Name">
    <vt:lpwstr>Public</vt:lpwstr>
  </property>
  <property fmtid="{D5CDD505-2E9C-101B-9397-08002B2CF9AE}" pid="8" name="MSIP_Label_624b1752-a977-4927-b9e6-e48a43684aee_SiteId">
    <vt:lpwstr>031a09bc-a2bf-44df-888e-4e09355b7a24</vt:lpwstr>
  </property>
  <property fmtid="{D5CDD505-2E9C-101B-9397-08002B2CF9AE}" pid="9" name="MSIP_Label_624b1752-a977-4927-b9e6-e48a43684aee_ActionId">
    <vt:lpwstr>ab239f11-4476-4a06-bb8f-08b1e44db876</vt:lpwstr>
  </property>
  <property fmtid="{D5CDD505-2E9C-101B-9397-08002B2CF9AE}" pid="10" name="MSIP_Label_624b1752-a977-4927-b9e6-e48a43684aee_ContentBits">
    <vt:lpwstr>0</vt:lpwstr>
  </property>
</Properties>
</file>