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4419" r:id="rId4"/>
    <p:sldMasterId id="2147484461" r:id="rId5"/>
  </p:sldMasterIdLst>
  <p:notesMasterIdLst>
    <p:notesMasterId r:id="rId19"/>
  </p:notesMasterIdLst>
  <p:handoutMasterIdLst>
    <p:handoutMasterId r:id="rId20"/>
  </p:handoutMasterIdLst>
  <p:sldIdLst>
    <p:sldId id="5271" r:id="rId6"/>
    <p:sldId id="5305" r:id="rId7"/>
    <p:sldId id="5293" r:id="rId8"/>
    <p:sldId id="5295" r:id="rId9"/>
    <p:sldId id="5287" r:id="rId10"/>
    <p:sldId id="5296" r:id="rId11"/>
    <p:sldId id="5290" r:id="rId12"/>
    <p:sldId id="5292" r:id="rId13"/>
    <p:sldId id="5294" r:id="rId14"/>
    <p:sldId id="5298" r:id="rId15"/>
    <p:sldId id="5299" r:id="rId16"/>
    <p:sldId id="5303" r:id="rId17"/>
    <p:sldId id="5280" r:id="rId18"/>
  </p:sldIdLst>
  <p:sldSz cx="9145588" cy="6859588"/>
  <p:notesSz cx="6797675" cy="9926638"/>
  <p:defaultTextStyle>
    <a:defPPr>
      <a:defRPr lang="es-ES_tradnl"/>
    </a:defPPr>
    <a:lvl1pPr algn="l" rtl="0" fontAlgn="base">
      <a:spcBef>
        <a:spcPct val="0"/>
      </a:spcBef>
      <a:spcAft>
        <a:spcPct val="0"/>
      </a:spcAft>
      <a:defRPr sz="2700" kern="1200">
        <a:solidFill>
          <a:srgbClr val="447D1B"/>
        </a:solidFill>
        <a:latin typeface="Arial" pitchFamily="34" charset="0"/>
        <a:ea typeface="+mn-ea"/>
        <a:cs typeface="+mn-cs"/>
      </a:defRPr>
    </a:lvl1pPr>
    <a:lvl2pPr marL="432688" algn="l" rtl="0" fontAlgn="base">
      <a:spcBef>
        <a:spcPct val="0"/>
      </a:spcBef>
      <a:spcAft>
        <a:spcPct val="0"/>
      </a:spcAft>
      <a:defRPr sz="2700" kern="1200">
        <a:solidFill>
          <a:srgbClr val="447D1B"/>
        </a:solidFill>
        <a:latin typeface="Arial" pitchFamily="34" charset="0"/>
        <a:ea typeface="+mn-ea"/>
        <a:cs typeface="+mn-cs"/>
      </a:defRPr>
    </a:lvl2pPr>
    <a:lvl3pPr marL="865374" algn="l" rtl="0" fontAlgn="base">
      <a:spcBef>
        <a:spcPct val="0"/>
      </a:spcBef>
      <a:spcAft>
        <a:spcPct val="0"/>
      </a:spcAft>
      <a:defRPr sz="2700" kern="1200">
        <a:solidFill>
          <a:srgbClr val="447D1B"/>
        </a:solidFill>
        <a:latin typeface="Arial" pitchFamily="34" charset="0"/>
        <a:ea typeface="+mn-ea"/>
        <a:cs typeface="+mn-cs"/>
      </a:defRPr>
    </a:lvl3pPr>
    <a:lvl4pPr marL="1298062" algn="l" rtl="0" fontAlgn="base">
      <a:spcBef>
        <a:spcPct val="0"/>
      </a:spcBef>
      <a:spcAft>
        <a:spcPct val="0"/>
      </a:spcAft>
      <a:defRPr sz="2700" kern="1200">
        <a:solidFill>
          <a:srgbClr val="447D1B"/>
        </a:solidFill>
        <a:latin typeface="Arial" pitchFamily="34" charset="0"/>
        <a:ea typeface="+mn-ea"/>
        <a:cs typeface="+mn-cs"/>
      </a:defRPr>
    </a:lvl4pPr>
    <a:lvl5pPr marL="1730748" algn="l" rtl="0" fontAlgn="base">
      <a:spcBef>
        <a:spcPct val="0"/>
      </a:spcBef>
      <a:spcAft>
        <a:spcPct val="0"/>
      </a:spcAft>
      <a:defRPr sz="2700" kern="1200">
        <a:solidFill>
          <a:srgbClr val="447D1B"/>
        </a:solidFill>
        <a:latin typeface="Arial" pitchFamily="34" charset="0"/>
        <a:ea typeface="+mn-ea"/>
        <a:cs typeface="+mn-cs"/>
      </a:defRPr>
    </a:lvl5pPr>
    <a:lvl6pPr marL="2163435" algn="l" defTabSz="865374" rtl="0" eaLnBrk="1" latinLnBrk="0" hangingPunct="1">
      <a:defRPr sz="2700" kern="1200">
        <a:solidFill>
          <a:srgbClr val="447D1B"/>
        </a:solidFill>
        <a:latin typeface="Arial" pitchFamily="34" charset="0"/>
        <a:ea typeface="+mn-ea"/>
        <a:cs typeface="+mn-cs"/>
      </a:defRPr>
    </a:lvl6pPr>
    <a:lvl7pPr marL="2596122" algn="l" defTabSz="865374" rtl="0" eaLnBrk="1" latinLnBrk="0" hangingPunct="1">
      <a:defRPr sz="2700" kern="1200">
        <a:solidFill>
          <a:srgbClr val="447D1B"/>
        </a:solidFill>
        <a:latin typeface="Arial" pitchFamily="34" charset="0"/>
        <a:ea typeface="+mn-ea"/>
        <a:cs typeface="+mn-cs"/>
      </a:defRPr>
    </a:lvl7pPr>
    <a:lvl8pPr marL="3028810" algn="l" defTabSz="865374" rtl="0" eaLnBrk="1" latinLnBrk="0" hangingPunct="1">
      <a:defRPr sz="2700" kern="1200">
        <a:solidFill>
          <a:srgbClr val="447D1B"/>
        </a:solidFill>
        <a:latin typeface="Arial" pitchFamily="34" charset="0"/>
        <a:ea typeface="+mn-ea"/>
        <a:cs typeface="+mn-cs"/>
      </a:defRPr>
    </a:lvl8pPr>
    <a:lvl9pPr marL="3461497" algn="l" defTabSz="865374" rtl="0" eaLnBrk="1" latinLnBrk="0" hangingPunct="1">
      <a:defRPr sz="2700" kern="1200">
        <a:solidFill>
          <a:srgbClr val="447D1B"/>
        </a:solidFill>
        <a:latin typeface="Arial" pitchFamily="34" charset="0"/>
        <a:ea typeface="+mn-ea"/>
        <a:cs typeface="+mn-cs"/>
      </a:defRPr>
    </a:lvl9pPr>
  </p:defaultTextStyle>
  <p:extLst>
    <p:ext uri="{EFAFB233-063F-42B5-8137-9DF3F51BA10A}">
      <p15:sldGuideLst xmlns:p15="http://schemas.microsoft.com/office/powerpoint/2012/main">
        <p15:guide id="1" orient="horz" pos="2342">
          <p15:clr>
            <a:srgbClr val="A4A3A4"/>
          </p15:clr>
        </p15:guide>
        <p15:guide id="2" orient="horz" pos="4293">
          <p15:clr>
            <a:srgbClr val="A4A3A4"/>
          </p15:clr>
        </p15:guide>
        <p15:guide id="3" orient="horz" pos="4021">
          <p15:clr>
            <a:srgbClr val="A4A3A4"/>
          </p15:clr>
        </p15:guide>
        <p15:guide id="4" orient="horz" pos="4202">
          <p15:clr>
            <a:srgbClr val="A4A3A4"/>
          </p15:clr>
        </p15:guide>
        <p15:guide id="5" pos="284">
          <p15:clr>
            <a:srgbClr val="A4A3A4"/>
          </p15:clr>
        </p15:guide>
        <p15:guide id="6" pos="241">
          <p15:clr>
            <a:srgbClr val="A4A3A4"/>
          </p15:clr>
        </p15:guide>
        <p15:guide id="7" pos="5477">
          <p15:clr>
            <a:srgbClr val="A4A3A4"/>
          </p15:clr>
        </p15:guide>
        <p15:guide id="8" pos="5520">
          <p15:clr>
            <a:srgbClr val="A4A3A4"/>
          </p15:clr>
        </p15:guide>
        <p15:guide id="9" pos="2881">
          <p15:clr>
            <a:srgbClr val="A4A3A4"/>
          </p15:clr>
        </p15:guide>
        <p15:guide id="10" pos="2629">
          <p15:clr>
            <a:srgbClr val="A4A3A4"/>
          </p15:clr>
        </p15:guide>
        <p15:guide id="11" pos="3006">
          <p15:clr>
            <a:srgbClr val="A4A3A4"/>
          </p15:clr>
        </p15:guide>
        <p15:guide id="12" pos="2755">
          <p15:clr>
            <a:srgbClr val="A4A3A4"/>
          </p15:clr>
        </p15:guide>
      </p15:sldGuideLst>
    </p:ext>
    <p:ext uri="{2D200454-40CA-4A62-9FC3-DE9A4176ACB9}">
      <p15:notesGuideLst xmlns:p15="http://schemas.microsoft.com/office/powerpoint/2012/main">
        <p15:guide id="1" orient="horz" pos="3128">
          <p15:clr>
            <a:srgbClr val="A4A3A4"/>
          </p15:clr>
        </p15:guide>
        <p15:guide id="2"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C6600"/>
    <a:srgbClr val="FF9053"/>
    <a:srgbClr val="4B9038"/>
    <a:srgbClr val="86B8D6"/>
    <a:srgbClr val="9FC36E"/>
    <a:srgbClr val="5C881A"/>
    <a:srgbClr val="FF5A00"/>
    <a:srgbClr val="73A616"/>
    <a:srgbClr val="FFA16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606" autoAdjust="0"/>
    <p:restoredTop sz="86375" autoAdjust="0"/>
  </p:normalViewPr>
  <p:slideViewPr>
    <p:cSldViewPr showGuides="1">
      <p:cViewPr varScale="1">
        <p:scale>
          <a:sx n="95" d="100"/>
          <a:sy n="95" d="100"/>
        </p:scale>
        <p:origin x="942" y="66"/>
      </p:cViewPr>
      <p:guideLst>
        <p:guide orient="horz" pos="2342"/>
        <p:guide orient="horz" pos="4293"/>
        <p:guide orient="horz" pos="4021"/>
        <p:guide orient="horz" pos="4202"/>
        <p:guide pos="284"/>
        <p:guide pos="241"/>
        <p:guide pos="5477"/>
        <p:guide pos="5520"/>
        <p:guide pos="2881"/>
        <p:guide pos="2629"/>
        <p:guide pos="3006"/>
        <p:guide pos="2755"/>
      </p:guideLst>
    </p:cSldViewPr>
  </p:slideViewPr>
  <p:outlineViewPr>
    <p:cViewPr>
      <p:scale>
        <a:sx n="20" d="100"/>
        <a:sy n="20" d="100"/>
      </p:scale>
      <p:origin x="0" y="0"/>
    </p:cViewPr>
  </p:outlineViewPr>
  <p:notesTextViewPr>
    <p:cViewPr>
      <p:scale>
        <a:sx n="100" d="100"/>
        <a:sy n="100" d="100"/>
      </p:scale>
      <p:origin x="0" y="0"/>
    </p:cViewPr>
  </p:notesTextViewPr>
  <p:sorterViewPr>
    <p:cViewPr>
      <p:scale>
        <a:sx n="52" d="100"/>
        <a:sy n="52" d="100"/>
      </p:scale>
      <p:origin x="0" y="0"/>
    </p:cViewPr>
  </p:sorterViewPr>
  <p:notesViewPr>
    <p:cSldViewPr showGuides="1">
      <p:cViewPr varScale="1">
        <p:scale>
          <a:sx n="74" d="100"/>
          <a:sy n="74" d="100"/>
        </p:scale>
        <p:origin x="-2430" y="-114"/>
      </p:cViewPr>
      <p:guideLst>
        <p:guide orient="horz" pos="3128"/>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4" y="8"/>
            <a:ext cx="2945714" cy="498578"/>
          </a:xfrm>
          <a:prstGeom prst="rect">
            <a:avLst/>
          </a:prstGeom>
          <a:noFill/>
          <a:ln w="9525">
            <a:noFill/>
            <a:miter lim="800000"/>
            <a:headEnd/>
            <a:tailEnd/>
          </a:ln>
          <a:effectLst/>
        </p:spPr>
        <p:txBody>
          <a:bodyPr vert="horz" wrap="square" lIns="90425" tIns="45209" rIns="90425" bIns="45209" numCol="1" anchor="t" anchorCtr="0" compatLnSpc="1">
            <a:prstTxWarp prst="textNoShape">
              <a:avLst/>
            </a:prstTxWarp>
          </a:bodyPr>
          <a:lstStyle>
            <a:lvl1pPr algn="l" defTabSz="905265" eaLnBrk="0" hangingPunct="0">
              <a:defRPr sz="1200" u="sng">
                <a:solidFill>
                  <a:schemeClr val="tx1"/>
                </a:solidFill>
                <a:latin typeface="Times New Roman" charset="0"/>
              </a:defRPr>
            </a:lvl1pPr>
          </a:lstStyle>
          <a:p>
            <a:pPr>
              <a:defRPr/>
            </a:pPr>
            <a:endParaRPr lang="es-ES_tradnl" altLang="en-GB"/>
          </a:p>
        </p:txBody>
      </p:sp>
      <p:sp>
        <p:nvSpPr>
          <p:cNvPr id="12292" name="Rectangle 4"/>
          <p:cNvSpPr>
            <a:spLocks noGrp="1" noChangeArrowheads="1"/>
          </p:cNvSpPr>
          <p:nvPr>
            <p:ph type="ftr" sz="quarter" idx="2"/>
          </p:nvPr>
        </p:nvSpPr>
        <p:spPr bwMode="auto">
          <a:xfrm>
            <a:off x="4" y="9428070"/>
            <a:ext cx="2945714" cy="498576"/>
          </a:xfrm>
          <a:prstGeom prst="rect">
            <a:avLst/>
          </a:prstGeom>
          <a:noFill/>
          <a:ln w="9525">
            <a:noFill/>
            <a:miter lim="800000"/>
            <a:headEnd/>
            <a:tailEnd/>
          </a:ln>
          <a:effectLst/>
        </p:spPr>
        <p:txBody>
          <a:bodyPr vert="horz" wrap="square" lIns="90425" tIns="45209" rIns="90425" bIns="45209" numCol="1" anchor="b" anchorCtr="0" compatLnSpc="1">
            <a:prstTxWarp prst="textNoShape">
              <a:avLst/>
            </a:prstTxWarp>
          </a:bodyPr>
          <a:lstStyle>
            <a:lvl1pPr algn="l" defTabSz="905265" eaLnBrk="0" hangingPunct="0">
              <a:defRPr sz="1200" u="sng">
                <a:solidFill>
                  <a:schemeClr val="tx1"/>
                </a:solidFill>
                <a:latin typeface="Times New Roman" charset="0"/>
              </a:defRPr>
            </a:lvl1pPr>
          </a:lstStyle>
          <a:p>
            <a:pPr>
              <a:defRPr/>
            </a:pPr>
            <a:endParaRPr lang="es-ES_tradnl" altLang="en-GB"/>
          </a:p>
        </p:txBody>
      </p:sp>
      <p:sp>
        <p:nvSpPr>
          <p:cNvPr id="12293" name="Rectangle 5"/>
          <p:cNvSpPr>
            <a:spLocks noGrp="1" noChangeArrowheads="1"/>
          </p:cNvSpPr>
          <p:nvPr>
            <p:ph type="sldNum" sz="quarter" idx="3"/>
          </p:nvPr>
        </p:nvSpPr>
        <p:spPr bwMode="auto">
          <a:xfrm>
            <a:off x="3851973" y="9428070"/>
            <a:ext cx="2945714" cy="498576"/>
          </a:xfrm>
          <a:prstGeom prst="rect">
            <a:avLst/>
          </a:prstGeom>
          <a:noFill/>
          <a:ln w="9525">
            <a:noFill/>
            <a:miter lim="800000"/>
            <a:headEnd/>
            <a:tailEnd/>
          </a:ln>
          <a:effectLst/>
        </p:spPr>
        <p:txBody>
          <a:bodyPr vert="horz" wrap="square" lIns="90425" tIns="45209" rIns="90425" bIns="45209" numCol="1" anchor="b" anchorCtr="0" compatLnSpc="1">
            <a:prstTxWarp prst="textNoShape">
              <a:avLst/>
            </a:prstTxWarp>
          </a:bodyPr>
          <a:lstStyle>
            <a:lvl1pPr algn="r" defTabSz="905265" eaLnBrk="0" hangingPunct="0">
              <a:defRPr sz="1200" u="sng">
                <a:solidFill>
                  <a:schemeClr val="tx1"/>
                </a:solidFill>
                <a:latin typeface="Times New Roman" charset="0"/>
              </a:defRPr>
            </a:lvl1pPr>
          </a:lstStyle>
          <a:p>
            <a:pPr>
              <a:defRPr/>
            </a:pPr>
            <a:fld id="{ABFC4773-651E-4651-9AFB-6FAA4D5B0215}" type="slidenum">
              <a:rPr lang="es-ES_tradnl" altLang="en-GB"/>
              <a:pPr>
                <a:defRPr/>
              </a:pPr>
              <a:t>‹#›</a:t>
            </a:fld>
            <a:endParaRPr lang="es-ES_tradnl" altLang="en-GB"/>
          </a:p>
        </p:txBody>
      </p:sp>
    </p:spTree>
    <p:extLst>
      <p:ext uri="{BB962C8B-B14F-4D97-AF65-F5344CB8AC3E}">
        <p14:creationId xmlns:p14="http://schemas.microsoft.com/office/powerpoint/2010/main" val="1501018309"/>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4" y="8"/>
            <a:ext cx="2945714" cy="498578"/>
          </a:xfrm>
          <a:prstGeom prst="rect">
            <a:avLst/>
          </a:prstGeom>
          <a:noFill/>
          <a:ln w="9525">
            <a:noFill/>
            <a:miter lim="800000"/>
            <a:headEnd/>
            <a:tailEnd/>
          </a:ln>
          <a:effectLst/>
        </p:spPr>
        <p:txBody>
          <a:bodyPr vert="horz" wrap="square" lIns="90425" tIns="45209" rIns="90425" bIns="45209" numCol="1" anchor="t" anchorCtr="0" compatLnSpc="1">
            <a:prstTxWarp prst="textNoShape">
              <a:avLst/>
            </a:prstTxWarp>
          </a:bodyPr>
          <a:lstStyle>
            <a:lvl1pPr algn="l" defTabSz="905265" eaLnBrk="0" hangingPunct="0">
              <a:defRPr sz="1200" u="sng">
                <a:solidFill>
                  <a:schemeClr val="tx1"/>
                </a:solidFill>
                <a:latin typeface="Times New Roman" charset="0"/>
              </a:defRPr>
            </a:lvl1pPr>
          </a:lstStyle>
          <a:p>
            <a:pPr>
              <a:defRPr/>
            </a:pPr>
            <a:endParaRPr lang="es-ES_tradnl" altLang="en-GB"/>
          </a:p>
        </p:txBody>
      </p:sp>
      <p:sp>
        <p:nvSpPr>
          <p:cNvPr id="9219" name="Rectangle 3"/>
          <p:cNvSpPr>
            <a:spLocks noGrp="1" noChangeArrowheads="1"/>
          </p:cNvSpPr>
          <p:nvPr>
            <p:ph type="dt" idx="1"/>
          </p:nvPr>
        </p:nvSpPr>
        <p:spPr bwMode="auto">
          <a:xfrm>
            <a:off x="3851973" y="8"/>
            <a:ext cx="2945714" cy="498578"/>
          </a:xfrm>
          <a:prstGeom prst="rect">
            <a:avLst/>
          </a:prstGeom>
          <a:noFill/>
          <a:ln w="9525">
            <a:noFill/>
            <a:miter lim="800000"/>
            <a:headEnd/>
            <a:tailEnd/>
          </a:ln>
          <a:effectLst/>
        </p:spPr>
        <p:txBody>
          <a:bodyPr vert="horz" wrap="square" lIns="90425" tIns="45209" rIns="90425" bIns="45209" numCol="1" anchor="t" anchorCtr="0" compatLnSpc="1">
            <a:prstTxWarp prst="textNoShape">
              <a:avLst/>
            </a:prstTxWarp>
          </a:bodyPr>
          <a:lstStyle>
            <a:lvl1pPr algn="r" defTabSz="905265" eaLnBrk="0" hangingPunct="0">
              <a:defRPr sz="1200" u="sng">
                <a:solidFill>
                  <a:schemeClr val="tx1"/>
                </a:solidFill>
                <a:latin typeface="Times New Roman" charset="0"/>
              </a:defRPr>
            </a:lvl1pPr>
          </a:lstStyle>
          <a:p>
            <a:pPr>
              <a:defRPr/>
            </a:pPr>
            <a:endParaRPr lang="es-ES_tradnl" altLang="en-GB"/>
          </a:p>
        </p:txBody>
      </p:sp>
      <p:sp>
        <p:nvSpPr>
          <p:cNvPr id="53252" name="Rectangle 4"/>
          <p:cNvSpPr>
            <a:spLocks noGrp="1" noRot="1" noChangeAspect="1" noChangeArrowheads="1" noTextEdit="1"/>
          </p:cNvSpPr>
          <p:nvPr>
            <p:ph type="sldImg" idx="2"/>
          </p:nvPr>
        </p:nvSpPr>
        <p:spPr bwMode="auto">
          <a:xfrm>
            <a:off x="925513" y="747713"/>
            <a:ext cx="4964112" cy="3724275"/>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904661" y="4713230"/>
            <a:ext cx="4988419" cy="4466346"/>
          </a:xfrm>
          <a:prstGeom prst="rect">
            <a:avLst/>
          </a:prstGeom>
          <a:noFill/>
          <a:ln w="9525">
            <a:noFill/>
            <a:miter lim="800000"/>
            <a:headEnd/>
            <a:tailEnd/>
          </a:ln>
          <a:effectLst/>
        </p:spPr>
        <p:txBody>
          <a:bodyPr vert="horz" wrap="square" lIns="90425" tIns="45209" rIns="90425" bIns="45209" numCol="1" anchor="t" anchorCtr="0" compatLnSpc="1">
            <a:prstTxWarp prst="textNoShape">
              <a:avLst/>
            </a:prstTxWarp>
          </a:bodyPr>
          <a:lstStyle/>
          <a:p>
            <a:pPr lvl="0"/>
            <a:r>
              <a:rPr lang="es-ES_tradnl" altLang="en-GB" noProof="0"/>
              <a:t>Haga clic para modificar el estilo de texto del patrón</a:t>
            </a:r>
          </a:p>
          <a:p>
            <a:pPr lvl="1"/>
            <a:r>
              <a:rPr lang="es-ES_tradnl" altLang="en-GB" noProof="0"/>
              <a:t>Segundo nivel</a:t>
            </a:r>
          </a:p>
          <a:p>
            <a:pPr lvl="2"/>
            <a:r>
              <a:rPr lang="es-ES_tradnl" altLang="en-GB" noProof="0"/>
              <a:t>Tercer nivel</a:t>
            </a:r>
          </a:p>
          <a:p>
            <a:pPr lvl="3"/>
            <a:r>
              <a:rPr lang="es-ES_tradnl" altLang="en-GB" noProof="0"/>
              <a:t>Cuarto nivel</a:t>
            </a:r>
          </a:p>
          <a:p>
            <a:pPr lvl="4"/>
            <a:r>
              <a:rPr lang="es-ES_tradnl" altLang="en-GB" noProof="0"/>
              <a:t>Quinto nivel</a:t>
            </a:r>
          </a:p>
        </p:txBody>
      </p:sp>
      <p:sp>
        <p:nvSpPr>
          <p:cNvPr id="9222" name="Rectangle 6"/>
          <p:cNvSpPr>
            <a:spLocks noGrp="1" noChangeArrowheads="1"/>
          </p:cNvSpPr>
          <p:nvPr>
            <p:ph type="ftr" sz="quarter" idx="4"/>
          </p:nvPr>
        </p:nvSpPr>
        <p:spPr bwMode="auto">
          <a:xfrm>
            <a:off x="4" y="9428070"/>
            <a:ext cx="2945714" cy="498576"/>
          </a:xfrm>
          <a:prstGeom prst="rect">
            <a:avLst/>
          </a:prstGeom>
          <a:noFill/>
          <a:ln w="9525">
            <a:noFill/>
            <a:miter lim="800000"/>
            <a:headEnd/>
            <a:tailEnd/>
          </a:ln>
          <a:effectLst/>
        </p:spPr>
        <p:txBody>
          <a:bodyPr vert="horz" wrap="square" lIns="90425" tIns="45209" rIns="90425" bIns="45209" numCol="1" anchor="b" anchorCtr="0" compatLnSpc="1">
            <a:prstTxWarp prst="textNoShape">
              <a:avLst/>
            </a:prstTxWarp>
          </a:bodyPr>
          <a:lstStyle>
            <a:lvl1pPr algn="l" defTabSz="905265" eaLnBrk="0" hangingPunct="0">
              <a:defRPr sz="1200" u="sng">
                <a:solidFill>
                  <a:schemeClr val="tx1"/>
                </a:solidFill>
                <a:latin typeface="Times New Roman" charset="0"/>
              </a:defRPr>
            </a:lvl1pPr>
          </a:lstStyle>
          <a:p>
            <a:pPr>
              <a:defRPr/>
            </a:pPr>
            <a:endParaRPr lang="es-ES_tradnl" altLang="en-GB"/>
          </a:p>
        </p:txBody>
      </p:sp>
      <p:sp>
        <p:nvSpPr>
          <p:cNvPr id="9223" name="Rectangle 7"/>
          <p:cNvSpPr>
            <a:spLocks noGrp="1" noChangeArrowheads="1"/>
          </p:cNvSpPr>
          <p:nvPr>
            <p:ph type="sldNum" sz="quarter" idx="5"/>
          </p:nvPr>
        </p:nvSpPr>
        <p:spPr bwMode="auto">
          <a:xfrm>
            <a:off x="3851973" y="9428070"/>
            <a:ext cx="2945714" cy="498576"/>
          </a:xfrm>
          <a:prstGeom prst="rect">
            <a:avLst/>
          </a:prstGeom>
          <a:noFill/>
          <a:ln w="9525">
            <a:noFill/>
            <a:miter lim="800000"/>
            <a:headEnd/>
            <a:tailEnd/>
          </a:ln>
          <a:effectLst/>
        </p:spPr>
        <p:txBody>
          <a:bodyPr vert="horz" wrap="square" lIns="90425" tIns="45209" rIns="90425" bIns="45209" numCol="1" anchor="b" anchorCtr="0" compatLnSpc="1">
            <a:prstTxWarp prst="textNoShape">
              <a:avLst/>
            </a:prstTxWarp>
          </a:bodyPr>
          <a:lstStyle>
            <a:lvl1pPr algn="r" defTabSz="905265" eaLnBrk="0" hangingPunct="0">
              <a:defRPr sz="1200" u="sng">
                <a:solidFill>
                  <a:schemeClr val="tx1"/>
                </a:solidFill>
                <a:latin typeface="Times New Roman" charset="0"/>
              </a:defRPr>
            </a:lvl1pPr>
          </a:lstStyle>
          <a:p>
            <a:pPr>
              <a:defRPr/>
            </a:pPr>
            <a:fld id="{DA2B2F16-336A-4C61-99BC-C4E9BDA90507}" type="slidenum">
              <a:rPr lang="es-ES_tradnl" altLang="en-GB"/>
              <a:pPr>
                <a:defRPr/>
              </a:pPr>
              <a:t>‹#›</a:t>
            </a:fld>
            <a:endParaRPr lang="es-ES_tradnl" altLang="en-GB"/>
          </a:p>
        </p:txBody>
      </p:sp>
    </p:spTree>
    <p:extLst>
      <p:ext uri="{BB962C8B-B14F-4D97-AF65-F5344CB8AC3E}">
        <p14:creationId xmlns:p14="http://schemas.microsoft.com/office/powerpoint/2010/main" val="1773796279"/>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100" kern="1200">
        <a:solidFill>
          <a:schemeClr val="tx1"/>
        </a:solidFill>
        <a:latin typeface="Arial" charset="0"/>
        <a:ea typeface="+mn-ea"/>
        <a:cs typeface="+mn-cs"/>
      </a:defRPr>
    </a:lvl1pPr>
    <a:lvl2pPr marL="432688" algn="l" rtl="0" eaLnBrk="0" fontAlgn="base" hangingPunct="0">
      <a:spcBef>
        <a:spcPct val="30000"/>
      </a:spcBef>
      <a:spcAft>
        <a:spcPct val="0"/>
      </a:spcAft>
      <a:defRPr sz="1100" kern="1200">
        <a:solidFill>
          <a:schemeClr val="tx1"/>
        </a:solidFill>
        <a:latin typeface="Arial" charset="0"/>
        <a:ea typeface="+mn-ea"/>
        <a:cs typeface="+mn-cs"/>
      </a:defRPr>
    </a:lvl2pPr>
    <a:lvl3pPr marL="865374" algn="l" rtl="0" eaLnBrk="0" fontAlgn="base" hangingPunct="0">
      <a:spcBef>
        <a:spcPct val="30000"/>
      </a:spcBef>
      <a:spcAft>
        <a:spcPct val="0"/>
      </a:spcAft>
      <a:defRPr sz="1100" kern="1200">
        <a:solidFill>
          <a:schemeClr val="tx1"/>
        </a:solidFill>
        <a:latin typeface="Arial" charset="0"/>
        <a:ea typeface="+mn-ea"/>
        <a:cs typeface="+mn-cs"/>
      </a:defRPr>
    </a:lvl3pPr>
    <a:lvl4pPr marL="1298062" algn="l" rtl="0" eaLnBrk="0" fontAlgn="base" hangingPunct="0">
      <a:spcBef>
        <a:spcPct val="30000"/>
      </a:spcBef>
      <a:spcAft>
        <a:spcPct val="0"/>
      </a:spcAft>
      <a:defRPr sz="1100" kern="1200">
        <a:solidFill>
          <a:schemeClr val="tx1"/>
        </a:solidFill>
        <a:latin typeface="Arial" charset="0"/>
        <a:ea typeface="+mn-ea"/>
        <a:cs typeface="+mn-cs"/>
      </a:defRPr>
    </a:lvl4pPr>
    <a:lvl5pPr marL="1730748" algn="l" rtl="0" eaLnBrk="0" fontAlgn="base" hangingPunct="0">
      <a:spcBef>
        <a:spcPct val="30000"/>
      </a:spcBef>
      <a:spcAft>
        <a:spcPct val="0"/>
      </a:spcAft>
      <a:defRPr sz="1100" kern="1200">
        <a:solidFill>
          <a:schemeClr val="tx1"/>
        </a:solidFill>
        <a:latin typeface="Arial" charset="0"/>
        <a:ea typeface="+mn-ea"/>
        <a:cs typeface="+mn-cs"/>
      </a:defRPr>
    </a:lvl5pPr>
    <a:lvl6pPr marL="2163435" algn="l" defTabSz="865374" rtl="0" eaLnBrk="1" latinLnBrk="0" hangingPunct="1">
      <a:defRPr sz="1100" kern="1200">
        <a:solidFill>
          <a:schemeClr val="tx1"/>
        </a:solidFill>
        <a:latin typeface="+mn-lt"/>
        <a:ea typeface="+mn-ea"/>
        <a:cs typeface="+mn-cs"/>
      </a:defRPr>
    </a:lvl6pPr>
    <a:lvl7pPr marL="2596122" algn="l" defTabSz="865374" rtl="0" eaLnBrk="1" latinLnBrk="0" hangingPunct="1">
      <a:defRPr sz="1100" kern="1200">
        <a:solidFill>
          <a:schemeClr val="tx1"/>
        </a:solidFill>
        <a:latin typeface="+mn-lt"/>
        <a:ea typeface="+mn-ea"/>
        <a:cs typeface="+mn-cs"/>
      </a:defRPr>
    </a:lvl7pPr>
    <a:lvl8pPr marL="3028810" algn="l" defTabSz="865374" rtl="0" eaLnBrk="1" latinLnBrk="0" hangingPunct="1">
      <a:defRPr sz="1100" kern="1200">
        <a:solidFill>
          <a:schemeClr val="tx1"/>
        </a:solidFill>
        <a:latin typeface="+mn-lt"/>
        <a:ea typeface="+mn-ea"/>
        <a:cs typeface="+mn-cs"/>
      </a:defRPr>
    </a:lvl8pPr>
    <a:lvl9pPr marL="3461497" algn="l" defTabSz="865374"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11975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ME</a:t>
            </a:r>
          </a:p>
          <a:p>
            <a:r>
              <a:rPr lang="en-US" dirty="0"/>
              <a:t>Level 1 – metering – no charge.  If need transformer upgrade, customer pays.</a:t>
            </a:r>
          </a:p>
          <a:p>
            <a:endParaRPr lang="en-US" dirty="0"/>
          </a:p>
          <a:p>
            <a:r>
              <a:rPr lang="en-US" dirty="0"/>
              <a:t>Level 3 is rare</a:t>
            </a:r>
          </a:p>
          <a:p>
            <a:endParaRPr lang="en-US" dirty="0"/>
          </a:p>
          <a:p>
            <a:r>
              <a:rPr lang="en-US" dirty="0"/>
              <a:t>Level 4 – can have significant impact on distribution system.  Dairy farm with methane generation, wood pellet business with wood scrap generation</a:t>
            </a:r>
          </a:p>
          <a:p>
            <a:endParaRPr lang="en-US" dirty="0"/>
          </a:p>
          <a:p>
            <a:r>
              <a:rPr lang="en-US" dirty="0"/>
              <a:t>There are timeframes for various tasks in each level – i.e. receipt of application and provide status – five BD in ME; technical screening – 10 BD in ME.</a:t>
            </a:r>
          </a:p>
        </p:txBody>
      </p:sp>
      <p:sp>
        <p:nvSpPr>
          <p:cNvPr id="4" name="Slide Number Placeholder 3"/>
          <p:cNvSpPr>
            <a:spLocks noGrp="1"/>
          </p:cNvSpPr>
          <p:nvPr>
            <p:ph type="sldNum" sz="quarter" idx="10"/>
          </p:nvPr>
        </p:nvSpPr>
        <p:spPr/>
        <p:txBody>
          <a:bodyPr/>
          <a:lstStyle/>
          <a:p>
            <a:fld id="{35C29170-E45B-4007-BBDB-6880C87AAAA2}" type="slidenum">
              <a:rPr lang="en-US" smtClean="0"/>
              <a:pPr/>
              <a:t>11</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ME</a:t>
            </a:r>
          </a:p>
          <a:p>
            <a:r>
              <a:rPr lang="en-US" dirty="0"/>
              <a:t>Level 1 – metering – no charge.  If need transformer upgrade, customer pays.</a:t>
            </a:r>
          </a:p>
          <a:p>
            <a:endParaRPr lang="en-US" dirty="0"/>
          </a:p>
          <a:p>
            <a:r>
              <a:rPr lang="en-US" dirty="0"/>
              <a:t>Level 3 is rare</a:t>
            </a:r>
          </a:p>
          <a:p>
            <a:endParaRPr lang="en-US" dirty="0"/>
          </a:p>
          <a:p>
            <a:r>
              <a:rPr lang="en-US" dirty="0"/>
              <a:t>Level 4 – can have significant impact on distribution system.  Dairy farm with methane generation, wood pellet business with wood scrap generation</a:t>
            </a:r>
          </a:p>
          <a:p>
            <a:endParaRPr lang="en-US" dirty="0"/>
          </a:p>
          <a:p>
            <a:r>
              <a:rPr lang="en-US" dirty="0"/>
              <a:t>There are timeframes for various tasks in each level – i.e. receipt of application and provide status – five BD in ME; technical screening – 10 BD in ME.</a:t>
            </a:r>
          </a:p>
        </p:txBody>
      </p:sp>
      <p:sp>
        <p:nvSpPr>
          <p:cNvPr id="4" name="Slide Number Placeholder 3"/>
          <p:cNvSpPr>
            <a:spLocks noGrp="1"/>
          </p:cNvSpPr>
          <p:nvPr>
            <p:ph type="sldNum" sz="quarter" idx="10"/>
          </p:nvPr>
        </p:nvSpPr>
        <p:spPr/>
        <p:txBody>
          <a:bodyPr/>
          <a:lstStyle/>
          <a:p>
            <a:fld id="{35C29170-E45B-4007-BBDB-6880C87AAAA2}" type="slidenum">
              <a:rPr lang="en-US" smtClean="0"/>
              <a:pPr/>
              <a:t>12</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ME</a:t>
            </a:r>
          </a:p>
          <a:p>
            <a:r>
              <a:rPr lang="en-US" dirty="0"/>
              <a:t>Level 1 – metering – no charge.  If need transformer upgrade, customer pays.</a:t>
            </a:r>
          </a:p>
          <a:p>
            <a:endParaRPr lang="en-US" dirty="0"/>
          </a:p>
          <a:p>
            <a:r>
              <a:rPr lang="en-US" dirty="0"/>
              <a:t>Level 3 is rare</a:t>
            </a:r>
          </a:p>
          <a:p>
            <a:endParaRPr lang="en-US" dirty="0"/>
          </a:p>
          <a:p>
            <a:r>
              <a:rPr lang="en-US" dirty="0"/>
              <a:t>Level 4 – can have significant impact on distribution system.  Dairy farm with methane generation, wood pellet business with wood scrap generation</a:t>
            </a:r>
          </a:p>
          <a:p>
            <a:endParaRPr lang="en-US" dirty="0"/>
          </a:p>
          <a:p>
            <a:r>
              <a:rPr lang="en-US" dirty="0"/>
              <a:t>There are timeframes for various tasks in each level – i.e. receipt of application and provide status – five BD in ME; technical screening – 10 BD in ME.</a:t>
            </a:r>
          </a:p>
        </p:txBody>
      </p:sp>
      <p:sp>
        <p:nvSpPr>
          <p:cNvPr id="4" name="Slide Number Placeholder 3"/>
          <p:cNvSpPr>
            <a:spLocks noGrp="1"/>
          </p:cNvSpPr>
          <p:nvPr>
            <p:ph type="sldNum" sz="quarter" idx="10"/>
          </p:nvPr>
        </p:nvSpPr>
        <p:spPr/>
        <p:txBody>
          <a:bodyPr/>
          <a:lstStyle/>
          <a:p>
            <a:fld id="{35C29170-E45B-4007-BBDB-6880C87AAAA2}" type="slidenum">
              <a:rPr lang="en-US" smtClean="0"/>
              <a:pPr/>
              <a:t>2</a:t>
            </a:fld>
            <a:endParaRPr lang="en-US" dirty="0"/>
          </a:p>
        </p:txBody>
      </p:sp>
    </p:spTree>
    <p:extLst>
      <p:ext uri="{BB962C8B-B14F-4D97-AF65-F5344CB8AC3E}">
        <p14:creationId xmlns:p14="http://schemas.microsoft.com/office/powerpoint/2010/main" val="38860040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ME</a:t>
            </a:r>
          </a:p>
          <a:p>
            <a:r>
              <a:rPr lang="en-US" dirty="0"/>
              <a:t>Level 1 – metering – no charge.  If need transformer upgrade, customer pays.</a:t>
            </a:r>
          </a:p>
          <a:p>
            <a:endParaRPr lang="en-US" dirty="0"/>
          </a:p>
          <a:p>
            <a:r>
              <a:rPr lang="en-US" dirty="0"/>
              <a:t>Level 3 is rare</a:t>
            </a:r>
          </a:p>
          <a:p>
            <a:endParaRPr lang="en-US" dirty="0"/>
          </a:p>
          <a:p>
            <a:r>
              <a:rPr lang="en-US" dirty="0"/>
              <a:t>Level 4 – can have significant impact on distribution system.  Dairy farm with methane generation, wood pellet business with wood scrap generation</a:t>
            </a:r>
          </a:p>
          <a:p>
            <a:endParaRPr lang="en-US" dirty="0"/>
          </a:p>
          <a:p>
            <a:r>
              <a:rPr lang="en-US" dirty="0"/>
              <a:t>There are timeframes for various tasks in each level – i.e. receipt of application and provide status – five BD in ME; technical screening – 10 BD in ME.</a:t>
            </a:r>
          </a:p>
        </p:txBody>
      </p:sp>
      <p:sp>
        <p:nvSpPr>
          <p:cNvPr id="4" name="Slide Number Placeholder 3"/>
          <p:cNvSpPr>
            <a:spLocks noGrp="1"/>
          </p:cNvSpPr>
          <p:nvPr>
            <p:ph type="sldNum" sz="quarter" idx="10"/>
          </p:nvPr>
        </p:nvSpPr>
        <p:spPr/>
        <p:txBody>
          <a:bodyPr/>
          <a:lstStyle/>
          <a:p>
            <a:fld id="{35C29170-E45B-4007-BBDB-6880C87AAAA2}" type="slidenum">
              <a:rPr lang="en-US" smtClean="0"/>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ME</a:t>
            </a:r>
          </a:p>
          <a:p>
            <a:r>
              <a:rPr lang="en-US" dirty="0"/>
              <a:t>Level 1 – metering – no charge.  If need transformer upgrade, customer pays.</a:t>
            </a:r>
          </a:p>
          <a:p>
            <a:endParaRPr lang="en-US" dirty="0"/>
          </a:p>
          <a:p>
            <a:r>
              <a:rPr lang="en-US" dirty="0"/>
              <a:t>Level 3 is rare</a:t>
            </a:r>
          </a:p>
          <a:p>
            <a:endParaRPr lang="en-US" dirty="0"/>
          </a:p>
          <a:p>
            <a:r>
              <a:rPr lang="en-US" dirty="0"/>
              <a:t>Level 4 – can have significant impact on distribution system.  Dairy farm with methane generation, wood pellet business with wood scrap generation</a:t>
            </a:r>
          </a:p>
          <a:p>
            <a:endParaRPr lang="en-US" dirty="0"/>
          </a:p>
          <a:p>
            <a:r>
              <a:rPr lang="en-US" dirty="0"/>
              <a:t>There are timeframes for various tasks in each level – i.e. receipt of application and provide status – five BD in ME; technical screening – 10 BD in ME.</a:t>
            </a:r>
          </a:p>
        </p:txBody>
      </p:sp>
      <p:sp>
        <p:nvSpPr>
          <p:cNvPr id="4" name="Slide Number Placeholder 3"/>
          <p:cNvSpPr>
            <a:spLocks noGrp="1"/>
          </p:cNvSpPr>
          <p:nvPr>
            <p:ph type="sldNum" sz="quarter" idx="10"/>
          </p:nvPr>
        </p:nvSpPr>
        <p:spPr/>
        <p:txBody>
          <a:bodyPr/>
          <a:lstStyle/>
          <a:p>
            <a:fld id="{35C29170-E45B-4007-BBDB-6880C87AAAA2}" type="slidenum">
              <a:rPr lang="en-US" smtClean="0"/>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ME</a:t>
            </a:r>
          </a:p>
          <a:p>
            <a:r>
              <a:rPr lang="en-US" dirty="0"/>
              <a:t>Level 1 – metering – no charge.  If need transformer upgrade, customer pays.</a:t>
            </a:r>
          </a:p>
          <a:p>
            <a:endParaRPr lang="en-US" dirty="0"/>
          </a:p>
          <a:p>
            <a:r>
              <a:rPr lang="en-US" dirty="0"/>
              <a:t>Level 3 is rare</a:t>
            </a:r>
          </a:p>
          <a:p>
            <a:endParaRPr lang="en-US" dirty="0"/>
          </a:p>
          <a:p>
            <a:r>
              <a:rPr lang="en-US" dirty="0"/>
              <a:t>Level 4 – can have significant impact on distribution system.  Dairy farm with methane generation, wood pellet business with wood scrap generation</a:t>
            </a:r>
          </a:p>
          <a:p>
            <a:endParaRPr lang="en-US" dirty="0"/>
          </a:p>
          <a:p>
            <a:r>
              <a:rPr lang="en-US" dirty="0"/>
              <a:t>There are timeframes for various tasks in each level – i.e. receipt of application and provide status – five BD in ME; technical screening – 10 BD in ME.</a:t>
            </a:r>
          </a:p>
        </p:txBody>
      </p:sp>
      <p:sp>
        <p:nvSpPr>
          <p:cNvPr id="4" name="Slide Number Placeholder 3"/>
          <p:cNvSpPr>
            <a:spLocks noGrp="1"/>
          </p:cNvSpPr>
          <p:nvPr>
            <p:ph type="sldNum" sz="quarter" idx="10"/>
          </p:nvPr>
        </p:nvSpPr>
        <p:spPr/>
        <p:txBody>
          <a:bodyPr/>
          <a:lstStyle/>
          <a:p>
            <a:fld id="{35C29170-E45B-4007-BBDB-6880C87AAAA2}" type="slidenum">
              <a:rPr lang="en-US" smtClean="0"/>
              <a:pPr/>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ME</a:t>
            </a:r>
          </a:p>
          <a:p>
            <a:r>
              <a:rPr lang="en-US" dirty="0"/>
              <a:t>Level 1 – metering – no charge.  If need transformer upgrade, customer pays.</a:t>
            </a:r>
          </a:p>
          <a:p>
            <a:endParaRPr lang="en-US" dirty="0"/>
          </a:p>
          <a:p>
            <a:r>
              <a:rPr lang="en-US" dirty="0"/>
              <a:t>Level 3 is rare</a:t>
            </a:r>
          </a:p>
          <a:p>
            <a:endParaRPr lang="en-US" dirty="0"/>
          </a:p>
          <a:p>
            <a:r>
              <a:rPr lang="en-US" dirty="0"/>
              <a:t>Level 4 – can have significant impact on distribution system.  Dairy farm with methane generation, wood pellet business with wood scrap generation</a:t>
            </a:r>
          </a:p>
          <a:p>
            <a:endParaRPr lang="en-US" dirty="0"/>
          </a:p>
          <a:p>
            <a:r>
              <a:rPr lang="en-US" dirty="0"/>
              <a:t>There are timeframes for various tasks in each level – i.e. receipt of application and provide status – five BD in ME; technical screening – 10 BD in ME.</a:t>
            </a:r>
          </a:p>
        </p:txBody>
      </p:sp>
      <p:sp>
        <p:nvSpPr>
          <p:cNvPr id="4" name="Slide Number Placeholder 3"/>
          <p:cNvSpPr>
            <a:spLocks noGrp="1"/>
          </p:cNvSpPr>
          <p:nvPr>
            <p:ph type="sldNum" sz="quarter" idx="10"/>
          </p:nvPr>
        </p:nvSpPr>
        <p:spPr/>
        <p:txBody>
          <a:bodyPr/>
          <a:lstStyle/>
          <a:p>
            <a:fld id="{35C29170-E45B-4007-BBDB-6880C87AAAA2}" type="slidenum">
              <a:rPr lang="en-US" smtClean="0"/>
              <a:pPr/>
              <a:t>7</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ME</a:t>
            </a:r>
          </a:p>
          <a:p>
            <a:r>
              <a:rPr lang="en-US" dirty="0"/>
              <a:t>Level 1 – metering – no charge.  If need transformer upgrade, customer pays.</a:t>
            </a:r>
          </a:p>
          <a:p>
            <a:endParaRPr lang="en-US" dirty="0"/>
          </a:p>
          <a:p>
            <a:r>
              <a:rPr lang="en-US" dirty="0"/>
              <a:t>Level 3 is rare</a:t>
            </a:r>
          </a:p>
          <a:p>
            <a:endParaRPr lang="en-US" dirty="0"/>
          </a:p>
          <a:p>
            <a:r>
              <a:rPr lang="en-US" dirty="0"/>
              <a:t>Level 4 – can have significant impact on distribution system.  Dairy farm with methane generation, wood pellet business with wood scrap generation</a:t>
            </a:r>
          </a:p>
          <a:p>
            <a:endParaRPr lang="en-US" dirty="0"/>
          </a:p>
          <a:p>
            <a:r>
              <a:rPr lang="en-US" dirty="0"/>
              <a:t>There are timeframes for various tasks in each level – i.e. receipt of application and provide status – five BD in ME; technical screening – 10 BD in ME.</a:t>
            </a:r>
          </a:p>
        </p:txBody>
      </p:sp>
      <p:sp>
        <p:nvSpPr>
          <p:cNvPr id="4" name="Slide Number Placeholder 3"/>
          <p:cNvSpPr>
            <a:spLocks noGrp="1"/>
          </p:cNvSpPr>
          <p:nvPr>
            <p:ph type="sldNum" sz="quarter" idx="10"/>
          </p:nvPr>
        </p:nvSpPr>
        <p:spPr/>
        <p:txBody>
          <a:bodyPr/>
          <a:lstStyle/>
          <a:p>
            <a:fld id="{35C29170-E45B-4007-BBDB-6880C87AAAA2}" type="slidenum">
              <a:rPr lang="en-US" smtClean="0"/>
              <a:pPr/>
              <a:t>8</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ME</a:t>
            </a:r>
          </a:p>
          <a:p>
            <a:r>
              <a:rPr lang="en-US" dirty="0"/>
              <a:t>Level 1 – metering – no charge.  If need transformer upgrade, customer pays.</a:t>
            </a:r>
          </a:p>
          <a:p>
            <a:endParaRPr lang="en-US" dirty="0"/>
          </a:p>
          <a:p>
            <a:r>
              <a:rPr lang="en-US" dirty="0"/>
              <a:t>Level 3 is rare</a:t>
            </a:r>
          </a:p>
          <a:p>
            <a:endParaRPr lang="en-US" dirty="0"/>
          </a:p>
          <a:p>
            <a:r>
              <a:rPr lang="en-US" dirty="0"/>
              <a:t>Level 4 – can have significant impact on distribution system.  Dairy farm with methane generation, wood pellet business with wood scrap generation</a:t>
            </a:r>
          </a:p>
          <a:p>
            <a:endParaRPr lang="en-US" dirty="0"/>
          </a:p>
          <a:p>
            <a:r>
              <a:rPr lang="en-US" dirty="0"/>
              <a:t>There are timeframes for various tasks in each level – i.e. receipt of application and provide status – five BD in ME; technical screening – 10 BD in ME.</a:t>
            </a:r>
          </a:p>
        </p:txBody>
      </p:sp>
      <p:sp>
        <p:nvSpPr>
          <p:cNvPr id="4" name="Slide Number Placeholder 3"/>
          <p:cNvSpPr>
            <a:spLocks noGrp="1"/>
          </p:cNvSpPr>
          <p:nvPr>
            <p:ph type="sldNum" sz="quarter" idx="10"/>
          </p:nvPr>
        </p:nvSpPr>
        <p:spPr/>
        <p:txBody>
          <a:bodyPr/>
          <a:lstStyle/>
          <a:p>
            <a:fld id="{35C29170-E45B-4007-BBDB-6880C87AAAA2}" type="slidenum">
              <a:rPr lang="en-US" smtClean="0"/>
              <a:pPr/>
              <a:t>9</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ME</a:t>
            </a:r>
          </a:p>
          <a:p>
            <a:r>
              <a:rPr lang="en-US" dirty="0"/>
              <a:t>Level 1 – metering – no charge.  If need transformer upgrade, customer pays.</a:t>
            </a:r>
          </a:p>
          <a:p>
            <a:endParaRPr lang="en-US" dirty="0"/>
          </a:p>
          <a:p>
            <a:r>
              <a:rPr lang="en-US" dirty="0"/>
              <a:t>Level 3 is rare</a:t>
            </a:r>
          </a:p>
          <a:p>
            <a:endParaRPr lang="en-US" dirty="0"/>
          </a:p>
          <a:p>
            <a:r>
              <a:rPr lang="en-US" dirty="0"/>
              <a:t>Level 4 – can have significant impact on distribution system.  Dairy farm with methane generation, wood pellet business with wood scrap generation</a:t>
            </a:r>
          </a:p>
          <a:p>
            <a:endParaRPr lang="en-US" dirty="0"/>
          </a:p>
          <a:p>
            <a:r>
              <a:rPr lang="en-US" dirty="0"/>
              <a:t>There are timeframes for various tasks in each level – i.e. receipt of application and provide status – five BD in ME; technical screening – 10 BD in ME.</a:t>
            </a:r>
          </a:p>
        </p:txBody>
      </p:sp>
      <p:sp>
        <p:nvSpPr>
          <p:cNvPr id="4" name="Slide Number Placeholder 3"/>
          <p:cNvSpPr>
            <a:spLocks noGrp="1"/>
          </p:cNvSpPr>
          <p:nvPr>
            <p:ph type="sldNum" sz="quarter" idx="10"/>
          </p:nvPr>
        </p:nvSpPr>
        <p:spPr/>
        <p:txBody>
          <a:bodyPr/>
          <a:lstStyle/>
          <a:p>
            <a:fld id="{35C29170-E45B-4007-BBDB-6880C87AAAA2}" type="slidenum">
              <a:rPr lang="en-US" smtClean="0"/>
              <a:pPr/>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3" name="2 Rectángulo"/>
          <p:cNvSpPr/>
          <p:nvPr userDrawn="1"/>
        </p:nvSpPr>
        <p:spPr>
          <a:xfrm>
            <a:off x="-25549" y="1"/>
            <a:ext cx="9171138" cy="685958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marL="0" indent="0" algn="ctr">
              <a:buFont typeface="Arial" panose="020B0604020202020204" pitchFamily="34" charset="0"/>
              <a:buNone/>
            </a:pPr>
            <a:endParaRPr lang="en-GB"/>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6398" y="1349161"/>
            <a:ext cx="1986057" cy="1225296"/>
          </a:xfrm>
          <a:prstGeom prst="rect">
            <a:avLst/>
          </a:prstGeom>
        </p:spPr>
      </p:pic>
      <p:sp>
        <p:nvSpPr>
          <p:cNvPr id="5" name="4 Rectángulo"/>
          <p:cNvSpPr/>
          <p:nvPr userDrawn="1"/>
        </p:nvSpPr>
        <p:spPr>
          <a:xfrm rot="5400000">
            <a:off x="4536778" y="-1501971"/>
            <a:ext cx="72034" cy="8242756"/>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6" name="2 Marcador de texto"/>
          <p:cNvSpPr>
            <a:spLocks noGrp="1"/>
          </p:cNvSpPr>
          <p:nvPr>
            <p:ph type="body" sz="quarter" idx="10" hasCustomPrompt="1"/>
          </p:nvPr>
        </p:nvSpPr>
        <p:spPr>
          <a:xfrm>
            <a:off x="4240392" y="1773226"/>
            <a:ext cx="4443690" cy="432148"/>
          </a:xfrm>
          <a:prstGeom prst="rect">
            <a:avLst/>
          </a:prstGeom>
        </p:spPr>
        <p:txBody>
          <a:bodyPr lIns="0" tIns="43279" rIns="86557" bIns="44301" anchor="ctr" anchorCtr="0"/>
          <a:lstStyle>
            <a:lvl1pPr marL="0" indent="0">
              <a:buNone/>
              <a:defRPr sz="1700" b="1" baseline="0">
                <a:solidFill>
                  <a:srgbClr val="5C881A"/>
                </a:solidFill>
                <a:latin typeface="Arial" panose="020B0604020202020204" pitchFamily="34" charset="0"/>
                <a:cs typeface="Arial" panose="020B0604020202020204" pitchFamily="34" charset="0"/>
              </a:defRPr>
            </a:lvl1pPr>
          </a:lstStyle>
          <a:p>
            <a:pPr lvl="0"/>
            <a:r>
              <a:rPr lang="en-GB" dirty="0">
                <a:effectLst/>
              </a:rPr>
              <a:t>Business Management or Corporate</a:t>
            </a:r>
            <a:endParaRPr lang="en-GB" dirty="0"/>
          </a:p>
        </p:txBody>
      </p:sp>
      <p:sp>
        <p:nvSpPr>
          <p:cNvPr id="7" name="6 Título"/>
          <p:cNvSpPr>
            <a:spLocks noGrp="1"/>
          </p:cNvSpPr>
          <p:nvPr>
            <p:ph type="title" hasCustomPrompt="1"/>
          </p:nvPr>
        </p:nvSpPr>
        <p:spPr>
          <a:xfrm>
            <a:off x="4240095" y="2655423"/>
            <a:ext cx="4454076" cy="4159406"/>
          </a:xfrm>
          <a:prstGeom prst="rect">
            <a:avLst/>
          </a:prstGeom>
        </p:spPr>
        <p:txBody>
          <a:bodyPr lIns="0" tIns="102233" rIns="86537" bIns="43268"/>
          <a:lstStyle>
            <a:lvl1pPr algn="l">
              <a:defRPr sz="4200" b="1" baseline="0">
                <a:solidFill>
                  <a:srgbClr val="5C881A"/>
                </a:solidFill>
                <a:latin typeface="Arial" pitchFamily="34" charset="0"/>
                <a:cs typeface="Arial" pitchFamily="34" charset="0"/>
              </a:defRPr>
            </a:lvl1pPr>
          </a:lstStyle>
          <a:p>
            <a:r>
              <a:rPr lang="en-GB" dirty="0">
                <a:effectLst/>
              </a:rPr>
              <a:t>Title</a:t>
            </a:r>
            <a:endParaRPr lang="en-US" dirty="0"/>
          </a:p>
        </p:txBody>
      </p:sp>
      <p:sp>
        <p:nvSpPr>
          <p:cNvPr id="9" name="8 Marcador de texto"/>
          <p:cNvSpPr>
            <a:spLocks noGrp="1"/>
          </p:cNvSpPr>
          <p:nvPr>
            <p:ph type="body" sz="quarter" idx="12" hasCustomPrompt="1"/>
          </p:nvPr>
        </p:nvSpPr>
        <p:spPr>
          <a:xfrm>
            <a:off x="4240391" y="2205375"/>
            <a:ext cx="4453782" cy="378014"/>
          </a:xfrm>
          <a:prstGeom prst="rect">
            <a:avLst/>
          </a:prstGeom>
        </p:spPr>
        <p:txBody>
          <a:bodyPr lIns="0" tIns="43279" rIns="86557" bIns="43279"/>
          <a:lstStyle>
            <a:lvl1pPr marL="324515" indent="-324515">
              <a:buNone/>
              <a:defRPr lang="en-GB" sz="1700" b="0" kern="1200" baseline="0" dirty="0">
                <a:solidFill>
                  <a:srgbClr val="5C881A"/>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s-ES" dirty="0"/>
              <a:t>Date</a:t>
            </a:r>
            <a:endParaRPr lang="en-GB" dirty="0"/>
          </a:p>
        </p:txBody>
      </p:sp>
    </p:spTree>
    <p:extLst>
      <p:ext uri="{BB962C8B-B14F-4D97-AF65-F5344CB8AC3E}">
        <p14:creationId xmlns:p14="http://schemas.microsoft.com/office/powerpoint/2010/main" val="23427172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ONE PHOTO">
    <p:spTree>
      <p:nvGrpSpPr>
        <p:cNvPr id="1" name=""/>
        <p:cNvGrpSpPr/>
        <p:nvPr/>
      </p:nvGrpSpPr>
      <p:grpSpPr>
        <a:xfrm>
          <a:off x="0" y="0"/>
          <a:ext cx="0" cy="0"/>
          <a:chOff x="0" y="0"/>
          <a:chExt cx="0" cy="0"/>
        </a:xfrm>
      </p:grpSpPr>
      <p:sp>
        <p:nvSpPr>
          <p:cNvPr id="13" name="12 Rectángulo"/>
          <p:cNvSpPr/>
          <p:nvPr userDrawn="1"/>
        </p:nvSpPr>
        <p:spPr>
          <a:xfrm rot="5400000">
            <a:off x="4536990" y="-3392712"/>
            <a:ext cx="72025" cy="8243166"/>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3" name="2 Marcador de posición de imagen"/>
          <p:cNvSpPr>
            <a:spLocks noGrp="1"/>
          </p:cNvSpPr>
          <p:nvPr>
            <p:ph type="pic" sz="quarter" idx="13" hasCustomPrompt="1"/>
          </p:nvPr>
        </p:nvSpPr>
        <p:spPr>
          <a:xfrm>
            <a:off x="451418" y="764885"/>
            <a:ext cx="8242754" cy="5618344"/>
          </a:xfrm>
          <a:prstGeom prst="rect">
            <a:avLst/>
          </a:prstGeom>
        </p:spPr>
        <p:txBody>
          <a:bodyPr lIns="86557" tIns="43279" rIns="86557" bIns="43279"/>
          <a:lstStyle>
            <a:lvl1pPr>
              <a:defRPr/>
            </a:lvl1pPr>
          </a:lstStyle>
          <a:p>
            <a:r>
              <a:rPr lang="es-ES" dirty="0" err="1"/>
              <a:t>Image</a:t>
            </a:r>
            <a:endParaRPr lang="en-GB" dirty="0"/>
          </a:p>
        </p:txBody>
      </p:sp>
      <p:sp>
        <p:nvSpPr>
          <p:cNvPr id="7"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8" name="6 Título"/>
          <p:cNvSpPr>
            <a:spLocks noGrp="1"/>
          </p:cNvSpPr>
          <p:nvPr>
            <p:ph type="title" hasCustomPrompt="1"/>
          </p:nvPr>
        </p:nvSpPr>
        <p:spPr>
          <a:xfrm>
            <a:off x="451418" y="116662"/>
            <a:ext cx="8242755"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Tree>
    <p:extLst>
      <p:ext uri="{BB962C8B-B14F-4D97-AF65-F5344CB8AC3E}">
        <p14:creationId xmlns:p14="http://schemas.microsoft.com/office/powerpoint/2010/main" val="2641642946"/>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 BIG PHOTO">
    <p:spTree>
      <p:nvGrpSpPr>
        <p:cNvPr id="1" name=""/>
        <p:cNvGrpSpPr/>
        <p:nvPr/>
      </p:nvGrpSpPr>
      <p:grpSpPr>
        <a:xfrm>
          <a:off x="0" y="0"/>
          <a:ext cx="0" cy="0"/>
          <a:chOff x="0" y="0"/>
          <a:chExt cx="0" cy="0"/>
        </a:xfrm>
      </p:grpSpPr>
      <p:sp>
        <p:nvSpPr>
          <p:cNvPr id="3" name="2 Marcador de posición de imagen"/>
          <p:cNvSpPr>
            <a:spLocks noGrp="1"/>
          </p:cNvSpPr>
          <p:nvPr>
            <p:ph type="pic" sz="quarter" idx="13" hasCustomPrompt="1"/>
          </p:nvPr>
        </p:nvSpPr>
        <p:spPr>
          <a:xfrm>
            <a:off x="2" y="692857"/>
            <a:ext cx="9145588" cy="5690371"/>
          </a:xfrm>
          <a:prstGeom prst="rect">
            <a:avLst/>
          </a:prstGeom>
          <a:ln w="28575">
            <a:noFill/>
          </a:ln>
        </p:spPr>
        <p:txBody>
          <a:bodyPr lIns="86557" tIns="43279" rIns="86557" bIns="43279"/>
          <a:lstStyle>
            <a:lvl1pPr>
              <a:defRPr/>
            </a:lvl1pPr>
          </a:lstStyle>
          <a:p>
            <a:r>
              <a:rPr lang="es-ES" dirty="0" err="1"/>
              <a:t>Image</a:t>
            </a:r>
            <a:endParaRPr lang="en-GB" dirty="0"/>
          </a:p>
        </p:txBody>
      </p:sp>
      <p:cxnSp>
        <p:nvCxnSpPr>
          <p:cNvPr id="7" name="6 Conector recto"/>
          <p:cNvCxnSpPr/>
          <p:nvPr userDrawn="1"/>
        </p:nvCxnSpPr>
        <p:spPr>
          <a:xfrm flipV="1">
            <a:off x="2" y="6382806"/>
            <a:ext cx="9145588" cy="422"/>
          </a:xfrm>
          <a:prstGeom prst="line">
            <a:avLst/>
          </a:prstGeom>
          <a:ln>
            <a:solidFill>
              <a:srgbClr val="5C881A"/>
            </a:solidFill>
          </a:ln>
          <a:effectLst/>
        </p:spPr>
        <p:style>
          <a:lnRef idx="2">
            <a:schemeClr val="accent1"/>
          </a:lnRef>
          <a:fillRef idx="0">
            <a:schemeClr val="accent1"/>
          </a:fillRef>
          <a:effectRef idx="1">
            <a:schemeClr val="accent1"/>
          </a:effectRef>
          <a:fontRef idx="minor">
            <a:schemeClr val="tx1"/>
          </a:fontRef>
        </p:style>
      </p:cxnSp>
      <p:cxnSp>
        <p:nvCxnSpPr>
          <p:cNvPr id="9" name="8 Conector recto"/>
          <p:cNvCxnSpPr/>
          <p:nvPr userDrawn="1"/>
        </p:nvCxnSpPr>
        <p:spPr>
          <a:xfrm flipV="1">
            <a:off x="-19988" y="692856"/>
            <a:ext cx="9145588" cy="422"/>
          </a:xfrm>
          <a:prstGeom prst="line">
            <a:avLst/>
          </a:prstGeom>
          <a:ln>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8"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0" name="6 Título"/>
          <p:cNvSpPr>
            <a:spLocks noGrp="1"/>
          </p:cNvSpPr>
          <p:nvPr>
            <p:ph type="title" hasCustomPrompt="1"/>
          </p:nvPr>
        </p:nvSpPr>
        <p:spPr>
          <a:xfrm>
            <a:off x="451418" y="116662"/>
            <a:ext cx="8242755"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Tree>
    <p:extLst>
      <p:ext uri="{BB962C8B-B14F-4D97-AF65-F5344CB8AC3E}">
        <p14:creationId xmlns:p14="http://schemas.microsoft.com/office/powerpoint/2010/main" val="1867318934"/>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IN TWO BLOCKS-1">
    <p:spTree>
      <p:nvGrpSpPr>
        <p:cNvPr id="1" name=""/>
        <p:cNvGrpSpPr/>
        <p:nvPr/>
      </p:nvGrpSpPr>
      <p:grpSpPr>
        <a:xfrm>
          <a:off x="0" y="0"/>
          <a:ext cx="0" cy="0"/>
          <a:chOff x="0" y="0"/>
          <a:chExt cx="0" cy="0"/>
        </a:xfrm>
      </p:grpSpPr>
      <p:sp>
        <p:nvSpPr>
          <p:cNvPr id="13" name="12 Rectángulo"/>
          <p:cNvSpPr/>
          <p:nvPr userDrawn="1"/>
        </p:nvSpPr>
        <p:spPr>
          <a:xfrm rot="5400000">
            <a:off x="4536990" y="-3392712"/>
            <a:ext cx="72025" cy="8243166"/>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5" name="2 Marcador de texto"/>
          <p:cNvSpPr>
            <a:spLocks noGrp="1"/>
          </p:cNvSpPr>
          <p:nvPr>
            <p:ph type="body" sz="quarter" idx="10" hasCustomPrompt="1"/>
          </p:nvPr>
        </p:nvSpPr>
        <p:spPr>
          <a:xfrm>
            <a:off x="451418" y="836807"/>
            <a:ext cx="8242754" cy="936420"/>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First</a:t>
            </a:r>
            <a:r>
              <a:rPr lang="es-ES" dirty="0"/>
              <a:t> </a:t>
            </a:r>
            <a:r>
              <a:rPr lang="es-ES" dirty="0" err="1"/>
              <a:t>text</a:t>
            </a:r>
            <a:endParaRPr lang="en-GB" dirty="0"/>
          </a:p>
        </p:txBody>
      </p:sp>
      <p:cxnSp>
        <p:nvCxnSpPr>
          <p:cNvPr id="9" name="8 Conector recto"/>
          <p:cNvCxnSpPr/>
          <p:nvPr userDrawn="1"/>
        </p:nvCxnSpPr>
        <p:spPr>
          <a:xfrm flipH="1">
            <a:off x="451416" y="1845251"/>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3" name="2 Marcador de texto"/>
          <p:cNvSpPr>
            <a:spLocks noGrp="1"/>
          </p:cNvSpPr>
          <p:nvPr>
            <p:ph type="body" sz="quarter" idx="13" hasCustomPrompt="1"/>
          </p:nvPr>
        </p:nvSpPr>
        <p:spPr>
          <a:xfrm>
            <a:off x="451417" y="1917276"/>
            <a:ext cx="8310174" cy="4176960"/>
          </a:xfrm>
          <a:prstGeom prst="rect">
            <a:avLst/>
          </a:prstGeom>
        </p:spPr>
        <p:txBody>
          <a:bodyPr lIns="0" tIns="43279" rIns="0" bIns="43279"/>
          <a:lstStyle>
            <a:lvl1pPr marL="324589" indent="-324589">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s-ES" dirty="0" err="1"/>
              <a:t>Second</a:t>
            </a:r>
            <a:r>
              <a:rPr lang="es-ES" dirty="0"/>
              <a:t> </a:t>
            </a:r>
            <a:r>
              <a:rPr lang="es-ES" dirty="0" err="1"/>
              <a:t>text</a:t>
            </a:r>
            <a:endParaRPr lang="en-GB" dirty="0"/>
          </a:p>
        </p:txBody>
      </p:sp>
      <p:sp>
        <p:nvSpPr>
          <p:cNvPr id="10"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1" name="6 Título"/>
          <p:cNvSpPr>
            <a:spLocks noGrp="1"/>
          </p:cNvSpPr>
          <p:nvPr>
            <p:ph type="title" hasCustomPrompt="1"/>
          </p:nvPr>
        </p:nvSpPr>
        <p:spPr>
          <a:xfrm>
            <a:off x="451418" y="116662"/>
            <a:ext cx="8242755"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Tree>
    <p:extLst>
      <p:ext uri="{BB962C8B-B14F-4D97-AF65-F5344CB8AC3E}">
        <p14:creationId xmlns:p14="http://schemas.microsoft.com/office/powerpoint/2010/main" val="3336093962"/>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IN TWO BLOCKS-2">
    <p:spTree>
      <p:nvGrpSpPr>
        <p:cNvPr id="1" name=""/>
        <p:cNvGrpSpPr/>
        <p:nvPr/>
      </p:nvGrpSpPr>
      <p:grpSpPr>
        <a:xfrm>
          <a:off x="0" y="0"/>
          <a:ext cx="0" cy="0"/>
          <a:chOff x="0" y="0"/>
          <a:chExt cx="0" cy="0"/>
        </a:xfrm>
      </p:grpSpPr>
      <p:sp>
        <p:nvSpPr>
          <p:cNvPr id="13" name="12 Rectángulo"/>
          <p:cNvSpPr/>
          <p:nvPr userDrawn="1"/>
        </p:nvSpPr>
        <p:spPr>
          <a:xfrm rot="5400000">
            <a:off x="4536990" y="-3392712"/>
            <a:ext cx="72025" cy="8243166"/>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5" name="2 Marcador de texto"/>
          <p:cNvSpPr>
            <a:spLocks noGrp="1"/>
          </p:cNvSpPr>
          <p:nvPr>
            <p:ph type="body" sz="quarter" idx="10" hasCustomPrompt="1"/>
          </p:nvPr>
        </p:nvSpPr>
        <p:spPr>
          <a:xfrm>
            <a:off x="451418" y="836807"/>
            <a:ext cx="8242754" cy="2809062"/>
          </a:xfrm>
          <a:prstGeom prst="rect">
            <a:avLst/>
          </a:prstGeom>
        </p:spPr>
        <p:txBody>
          <a:bodyPr lIns="0" tIns="43279" rIns="86557" bIns="43279"/>
          <a:lstStyle>
            <a:lvl1pPr marL="0" indent="0">
              <a:buNone/>
              <a:defRPr sz="2300" b="0" baseline="0">
                <a:solidFill>
                  <a:srgbClr val="5C881A"/>
                </a:solidFill>
                <a:latin typeface="Arial" panose="020B0604020202020204" pitchFamily="34" charset="0"/>
                <a:cs typeface="Arial" panose="020B0604020202020204" pitchFamily="34" charset="0"/>
              </a:defRPr>
            </a:lvl1pPr>
          </a:lstStyle>
          <a:p>
            <a:pPr lvl="0"/>
            <a:r>
              <a:rPr lang="es-ES" dirty="0" err="1"/>
              <a:t>First</a:t>
            </a:r>
            <a:r>
              <a:rPr lang="es-ES" dirty="0"/>
              <a:t> </a:t>
            </a:r>
            <a:r>
              <a:rPr lang="es-ES" dirty="0" err="1"/>
              <a:t>text</a:t>
            </a:r>
            <a:endParaRPr lang="en-GB" dirty="0"/>
          </a:p>
        </p:txBody>
      </p:sp>
      <p:cxnSp>
        <p:nvCxnSpPr>
          <p:cNvPr id="9" name="8 Conector recto"/>
          <p:cNvCxnSpPr/>
          <p:nvPr userDrawn="1"/>
        </p:nvCxnSpPr>
        <p:spPr>
          <a:xfrm flipH="1">
            <a:off x="451416" y="3717893"/>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3" name="2 Marcador de texto"/>
          <p:cNvSpPr>
            <a:spLocks noGrp="1"/>
          </p:cNvSpPr>
          <p:nvPr>
            <p:ph type="body" sz="quarter" idx="13" hasCustomPrompt="1"/>
          </p:nvPr>
        </p:nvSpPr>
        <p:spPr>
          <a:xfrm>
            <a:off x="451417" y="3789919"/>
            <a:ext cx="8310174" cy="2304318"/>
          </a:xfrm>
          <a:prstGeom prst="rect">
            <a:avLst/>
          </a:prstGeom>
        </p:spPr>
        <p:txBody>
          <a:bodyPr lIns="0" tIns="43279" rIns="0" bIns="43279"/>
          <a:lstStyle>
            <a:lvl1pPr marL="324589" indent="-324589">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s-ES" dirty="0" err="1"/>
              <a:t>Second</a:t>
            </a:r>
            <a:r>
              <a:rPr lang="es-ES" dirty="0"/>
              <a:t> </a:t>
            </a:r>
            <a:r>
              <a:rPr lang="es-ES" dirty="0" err="1"/>
              <a:t>text</a:t>
            </a:r>
            <a:endParaRPr lang="en-GB" dirty="0"/>
          </a:p>
        </p:txBody>
      </p:sp>
      <p:sp>
        <p:nvSpPr>
          <p:cNvPr id="10"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1" name="6 Título"/>
          <p:cNvSpPr>
            <a:spLocks noGrp="1"/>
          </p:cNvSpPr>
          <p:nvPr>
            <p:ph type="title" hasCustomPrompt="1"/>
          </p:nvPr>
        </p:nvSpPr>
        <p:spPr>
          <a:xfrm>
            <a:off x="451418" y="116662"/>
            <a:ext cx="8242755"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Tree>
    <p:extLst>
      <p:ext uri="{BB962C8B-B14F-4D97-AF65-F5344CB8AC3E}">
        <p14:creationId xmlns:p14="http://schemas.microsoft.com/office/powerpoint/2010/main" val="281070004"/>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IN THREE BLOCKS">
    <p:spTree>
      <p:nvGrpSpPr>
        <p:cNvPr id="1" name=""/>
        <p:cNvGrpSpPr/>
        <p:nvPr/>
      </p:nvGrpSpPr>
      <p:grpSpPr>
        <a:xfrm>
          <a:off x="0" y="0"/>
          <a:ext cx="0" cy="0"/>
          <a:chOff x="0" y="0"/>
          <a:chExt cx="0" cy="0"/>
        </a:xfrm>
      </p:grpSpPr>
      <p:sp>
        <p:nvSpPr>
          <p:cNvPr id="13" name="12 Rectángulo"/>
          <p:cNvSpPr/>
          <p:nvPr userDrawn="1"/>
        </p:nvSpPr>
        <p:spPr>
          <a:xfrm rot="5400000">
            <a:off x="4536990" y="-3392712"/>
            <a:ext cx="72025" cy="8243166"/>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5" name="2 Marcador de texto"/>
          <p:cNvSpPr>
            <a:spLocks noGrp="1"/>
          </p:cNvSpPr>
          <p:nvPr>
            <p:ph type="body" sz="quarter" idx="10" hasCustomPrompt="1"/>
          </p:nvPr>
        </p:nvSpPr>
        <p:spPr>
          <a:xfrm>
            <a:off x="451418" y="836807"/>
            <a:ext cx="8242754" cy="1584642"/>
          </a:xfrm>
          <a:prstGeom prst="rect">
            <a:avLst/>
          </a:prstGeom>
        </p:spPr>
        <p:txBody>
          <a:bodyPr lIns="0" tIns="43279" rIns="86557" bIns="43279"/>
          <a:lstStyle>
            <a:lvl1pPr marL="0" indent="0">
              <a:buNone/>
              <a:defRPr sz="2300" b="0" baseline="0">
                <a:solidFill>
                  <a:srgbClr val="5C881A"/>
                </a:solidFill>
                <a:latin typeface="Arial" panose="020B0604020202020204" pitchFamily="34" charset="0"/>
                <a:cs typeface="Arial" panose="020B0604020202020204" pitchFamily="34" charset="0"/>
              </a:defRPr>
            </a:lvl1pPr>
          </a:lstStyle>
          <a:p>
            <a:pPr lvl="0"/>
            <a:r>
              <a:rPr lang="es-ES" dirty="0" err="1"/>
              <a:t>First</a:t>
            </a:r>
            <a:r>
              <a:rPr lang="es-ES" dirty="0"/>
              <a:t> </a:t>
            </a:r>
            <a:r>
              <a:rPr lang="es-ES" dirty="0" err="1"/>
              <a:t>text</a:t>
            </a:r>
            <a:endParaRPr lang="en-GB" dirty="0"/>
          </a:p>
        </p:txBody>
      </p:sp>
      <p:sp>
        <p:nvSpPr>
          <p:cNvPr id="3" name="2 Marcador de texto"/>
          <p:cNvSpPr>
            <a:spLocks noGrp="1"/>
          </p:cNvSpPr>
          <p:nvPr>
            <p:ph type="body" sz="quarter" idx="13" hasCustomPrompt="1"/>
          </p:nvPr>
        </p:nvSpPr>
        <p:spPr>
          <a:xfrm>
            <a:off x="451419" y="2565039"/>
            <a:ext cx="8243167" cy="1801076"/>
          </a:xfrm>
          <a:prstGeom prst="rect">
            <a:avLst/>
          </a:prstGeom>
        </p:spPr>
        <p:txBody>
          <a:bodyPr lIns="0" tIns="43279" rIns="0" bIns="43279"/>
          <a:lstStyle>
            <a:lvl1pPr marL="324589" indent="-324589">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s-ES" dirty="0" err="1"/>
              <a:t>Second</a:t>
            </a:r>
            <a:r>
              <a:rPr lang="es-ES" dirty="0"/>
              <a:t> </a:t>
            </a:r>
            <a:r>
              <a:rPr lang="es-ES" dirty="0" err="1"/>
              <a:t>text</a:t>
            </a:r>
            <a:endParaRPr lang="en-GB" dirty="0"/>
          </a:p>
        </p:txBody>
      </p:sp>
      <p:cxnSp>
        <p:nvCxnSpPr>
          <p:cNvPr id="10" name="9 Conector recto"/>
          <p:cNvCxnSpPr/>
          <p:nvPr userDrawn="1"/>
        </p:nvCxnSpPr>
        <p:spPr>
          <a:xfrm flipH="1">
            <a:off x="451418" y="2493473"/>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cxnSp>
        <p:nvCxnSpPr>
          <p:cNvPr id="11" name="10 Conector recto"/>
          <p:cNvCxnSpPr/>
          <p:nvPr userDrawn="1"/>
        </p:nvCxnSpPr>
        <p:spPr>
          <a:xfrm flipH="1">
            <a:off x="451418" y="4438140"/>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4" name="3 Marcador de texto"/>
          <p:cNvSpPr>
            <a:spLocks noGrp="1"/>
          </p:cNvSpPr>
          <p:nvPr>
            <p:ph type="body" sz="quarter" idx="14" hasCustomPrompt="1"/>
          </p:nvPr>
        </p:nvSpPr>
        <p:spPr>
          <a:xfrm>
            <a:off x="451418" y="4510164"/>
            <a:ext cx="8242754" cy="1800022"/>
          </a:xfrm>
          <a:prstGeom prst="rect">
            <a:avLst/>
          </a:prstGeom>
        </p:spPr>
        <p:txBody>
          <a:bodyPr lIns="0" tIns="43279" rIns="0" bIns="43279"/>
          <a:lstStyle>
            <a:lvl1pPr marL="0" indent="0" algn="l" defTabSz="432688" rtl="0" eaLnBrk="0" fontAlgn="base" hangingPunct="0">
              <a:spcBef>
                <a:spcPct val="20000"/>
              </a:spcBef>
              <a:spcAft>
                <a:spcPct val="0"/>
              </a:spcAft>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n-GB" dirty="0">
                <a:effectLst/>
              </a:rPr>
              <a:t>Third text</a:t>
            </a:r>
            <a:endParaRPr lang="en-GB" dirty="0"/>
          </a:p>
        </p:txBody>
      </p:sp>
      <p:sp>
        <p:nvSpPr>
          <p:cNvPr id="12"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4" name="6 Título"/>
          <p:cNvSpPr>
            <a:spLocks noGrp="1"/>
          </p:cNvSpPr>
          <p:nvPr>
            <p:ph type="title" hasCustomPrompt="1"/>
          </p:nvPr>
        </p:nvSpPr>
        <p:spPr>
          <a:xfrm>
            <a:off x="451418" y="116661"/>
            <a:ext cx="8242755"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Tree>
    <p:extLst>
      <p:ext uri="{BB962C8B-B14F-4D97-AF65-F5344CB8AC3E}">
        <p14:creationId xmlns:p14="http://schemas.microsoft.com/office/powerpoint/2010/main" val="108871964"/>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 COLOR IN THREE BLOCKS">
    <p:spTree>
      <p:nvGrpSpPr>
        <p:cNvPr id="1" name=""/>
        <p:cNvGrpSpPr/>
        <p:nvPr/>
      </p:nvGrpSpPr>
      <p:grpSpPr>
        <a:xfrm>
          <a:off x="0" y="0"/>
          <a:ext cx="0" cy="0"/>
          <a:chOff x="0" y="0"/>
          <a:chExt cx="0" cy="0"/>
        </a:xfrm>
      </p:grpSpPr>
      <p:sp>
        <p:nvSpPr>
          <p:cNvPr id="13" name="12 Rectángulo"/>
          <p:cNvSpPr/>
          <p:nvPr userDrawn="1"/>
        </p:nvSpPr>
        <p:spPr>
          <a:xfrm rot="5400000">
            <a:off x="4536990" y="-3392712"/>
            <a:ext cx="72025" cy="8243166"/>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5" name="2 Marcador de texto"/>
          <p:cNvSpPr>
            <a:spLocks noGrp="1"/>
          </p:cNvSpPr>
          <p:nvPr>
            <p:ph type="body" sz="quarter" idx="10" hasCustomPrompt="1"/>
          </p:nvPr>
        </p:nvSpPr>
        <p:spPr>
          <a:xfrm>
            <a:off x="451418" y="836807"/>
            <a:ext cx="8242754" cy="1584642"/>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First</a:t>
            </a:r>
            <a:r>
              <a:rPr lang="es-ES" dirty="0"/>
              <a:t> </a:t>
            </a:r>
            <a:r>
              <a:rPr lang="es-ES" dirty="0" err="1"/>
              <a:t>text</a:t>
            </a:r>
            <a:endParaRPr lang="en-GB" dirty="0"/>
          </a:p>
        </p:txBody>
      </p:sp>
      <p:sp>
        <p:nvSpPr>
          <p:cNvPr id="3" name="2 Marcador de texto"/>
          <p:cNvSpPr>
            <a:spLocks noGrp="1"/>
          </p:cNvSpPr>
          <p:nvPr>
            <p:ph type="body" sz="quarter" idx="13" hasCustomPrompt="1"/>
          </p:nvPr>
        </p:nvSpPr>
        <p:spPr>
          <a:xfrm>
            <a:off x="451419" y="2565039"/>
            <a:ext cx="8243167" cy="1801076"/>
          </a:xfrm>
          <a:prstGeom prst="rect">
            <a:avLst/>
          </a:prstGeom>
        </p:spPr>
        <p:txBody>
          <a:bodyPr lIns="0" tIns="43279" rIns="0" bIns="43279"/>
          <a:lstStyle>
            <a:lvl1pPr marL="324589" indent="-324589">
              <a:buNone/>
              <a:defRPr lang="en-GB" sz="2300" b="1" kern="1200" baseline="0" dirty="0">
                <a:solidFill>
                  <a:srgbClr val="0070C0"/>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s-ES" dirty="0" err="1"/>
              <a:t>Second</a:t>
            </a:r>
            <a:r>
              <a:rPr lang="es-ES" dirty="0"/>
              <a:t> </a:t>
            </a:r>
            <a:r>
              <a:rPr lang="es-ES" dirty="0" err="1"/>
              <a:t>text</a:t>
            </a:r>
            <a:endParaRPr lang="en-GB" dirty="0"/>
          </a:p>
        </p:txBody>
      </p:sp>
      <p:cxnSp>
        <p:nvCxnSpPr>
          <p:cNvPr id="10" name="9 Conector recto"/>
          <p:cNvCxnSpPr/>
          <p:nvPr userDrawn="1"/>
        </p:nvCxnSpPr>
        <p:spPr>
          <a:xfrm flipH="1">
            <a:off x="451418" y="2493473"/>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cxnSp>
        <p:nvCxnSpPr>
          <p:cNvPr id="11" name="10 Conector recto"/>
          <p:cNvCxnSpPr/>
          <p:nvPr userDrawn="1"/>
        </p:nvCxnSpPr>
        <p:spPr>
          <a:xfrm flipH="1">
            <a:off x="451418" y="4438140"/>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4" name="3 Marcador de texto"/>
          <p:cNvSpPr>
            <a:spLocks noGrp="1"/>
          </p:cNvSpPr>
          <p:nvPr>
            <p:ph type="body" sz="quarter" idx="14" hasCustomPrompt="1"/>
          </p:nvPr>
        </p:nvSpPr>
        <p:spPr>
          <a:xfrm>
            <a:off x="451418" y="4510164"/>
            <a:ext cx="8242754" cy="1800022"/>
          </a:xfrm>
          <a:prstGeom prst="rect">
            <a:avLst/>
          </a:prstGeom>
        </p:spPr>
        <p:txBody>
          <a:bodyPr lIns="0" tIns="43279" rIns="0" bIns="43279"/>
          <a:lstStyle>
            <a:lvl1pPr marL="0" indent="0" algn="l" defTabSz="432688" rtl="0" eaLnBrk="0" fontAlgn="base" hangingPunct="0">
              <a:spcBef>
                <a:spcPct val="20000"/>
              </a:spcBef>
              <a:spcAft>
                <a:spcPct val="0"/>
              </a:spcAft>
              <a:buNone/>
              <a:defRPr lang="en-GB" sz="2300" b="1" kern="1200" baseline="0" dirty="0">
                <a:solidFill>
                  <a:srgbClr val="FF5A00"/>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n-GB" dirty="0">
                <a:effectLst/>
              </a:rPr>
              <a:t>Third text</a:t>
            </a:r>
            <a:endParaRPr lang="en-GB" dirty="0"/>
          </a:p>
        </p:txBody>
      </p:sp>
      <p:sp>
        <p:nvSpPr>
          <p:cNvPr id="12"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4" name="6 Título"/>
          <p:cNvSpPr>
            <a:spLocks noGrp="1"/>
          </p:cNvSpPr>
          <p:nvPr>
            <p:ph type="title" hasCustomPrompt="1"/>
          </p:nvPr>
        </p:nvSpPr>
        <p:spPr>
          <a:xfrm>
            <a:off x="451418" y="116662"/>
            <a:ext cx="8242755"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Tree>
    <p:extLst>
      <p:ext uri="{BB962C8B-B14F-4D97-AF65-F5344CB8AC3E}">
        <p14:creationId xmlns:p14="http://schemas.microsoft.com/office/powerpoint/2010/main" val="977546362"/>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XT IN FOUR BLOCKS">
    <p:spTree>
      <p:nvGrpSpPr>
        <p:cNvPr id="1" name=""/>
        <p:cNvGrpSpPr/>
        <p:nvPr/>
      </p:nvGrpSpPr>
      <p:grpSpPr>
        <a:xfrm>
          <a:off x="0" y="0"/>
          <a:ext cx="0" cy="0"/>
          <a:chOff x="0" y="0"/>
          <a:chExt cx="0" cy="0"/>
        </a:xfrm>
      </p:grpSpPr>
      <p:sp>
        <p:nvSpPr>
          <p:cNvPr id="13" name="12 Rectángulo"/>
          <p:cNvSpPr/>
          <p:nvPr userDrawn="1"/>
        </p:nvSpPr>
        <p:spPr>
          <a:xfrm rot="5400000">
            <a:off x="4536990" y="-3392712"/>
            <a:ext cx="72025" cy="8243166"/>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5" name="2 Marcador de texto"/>
          <p:cNvSpPr>
            <a:spLocks noGrp="1"/>
          </p:cNvSpPr>
          <p:nvPr>
            <p:ph type="body" sz="quarter" idx="10" hasCustomPrompt="1"/>
          </p:nvPr>
        </p:nvSpPr>
        <p:spPr>
          <a:xfrm>
            <a:off x="451418" y="836807"/>
            <a:ext cx="8242754" cy="1152494"/>
          </a:xfrm>
          <a:prstGeom prst="rect">
            <a:avLst/>
          </a:prstGeom>
        </p:spPr>
        <p:txBody>
          <a:bodyPr lIns="0" tIns="43279" rIns="86557" bIns="43279"/>
          <a:lstStyle>
            <a:lvl1pPr marL="0" indent="0">
              <a:buNone/>
              <a:defRPr sz="2300" b="0" baseline="0">
                <a:solidFill>
                  <a:srgbClr val="5C881A"/>
                </a:solidFill>
                <a:latin typeface="Arial" panose="020B0604020202020204" pitchFamily="34" charset="0"/>
                <a:cs typeface="Arial" panose="020B0604020202020204" pitchFamily="34" charset="0"/>
              </a:defRPr>
            </a:lvl1pPr>
          </a:lstStyle>
          <a:p>
            <a:pPr lvl="0"/>
            <a:r>
              <a:rPr lang="es-ES" dirty="0" err="1"/>
              <a:t>First</a:t>
            </a:r>
            <a:r>
              <a:rPr lang="es-ES" dirty="0"/>
              <a:t> </a:t>
            </a:r>
            <a:r>
              <a:rPr lang="es-ES" dirty="0" err="1"/>
              <a:t>text</a:t>
            </a:r>
            <a:endParaRPr lang="en-GB" dirty="0"/>
          </a:p>
        </p:txBody>
      </p:sp>
      <p:sp>
        <p:nvSpPr>
          <p:cNvPr id="3" name="2 Marcador de texto"/>
          <p:cNvSpPr>
            <a:spLocks noGrp="1"/>
          </p:cNvSpPr>
          <p:nvPr>
            <p:ph type="body" sz="quarter" idx="13" hasCustomPrompt="1"/>
          </p:nvPr>
        </p:nvSpPr>
        <p:spPr>
          <a:xfrm>
            <a:off x="451419" y="2133351"/>
            <a:ext cx="8243167" cy="1368468"/>
          </a:xfrm>
          <a:prstGeom prst="rect">
            <a:avLst/>
          </a:prstGeom>
        </p:spPr>
        <p:txBody>
          <a:bodyPr lIns="0" tIns="43279" rIns="0" bIns="43279"/>
          <a:lstStyle>
            <a:lvl1pPr marL="324589" indent="-324589">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s-ES" dirty="0" err="1"/>
              <a:t>Second</a:t>
            </a:r>
            <a:r>
              <a:rPr lang="es-ES" dirty="0"/>
              <a:t> </a:t>
            </a:r>
            <a:r>
              <a:rPr lang="es-ES" dirty="0" err="1"/>
              <a:t>text</a:t>
            </a:r>
            <a:endParaRPr lang="en-GB" dirty="0"/>
          </a:p>
        </p:txBody>
      </p:sp>
      <p:cxnSp>
        <p:nvCxnSpPr>
          <p:cNvPr id="10" name="9 Conector recto"/>
          <p:cNvCxnSpPr/>
          <p:nvPr userDrawn="1"/>
        </p:nvCxnSpPr>
        <p:spPr>
          <a:xfrm flipH="1">
            <a:off x="451418" y="2061325"/>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cxnSp>
        <p:nvCxnSpPr>
          <p:cNvPr id="11" name="10 Conector recto"/>
          <p:cNvCxnSpPr/>
          <p:nvPr userDrawn="1"/>
        </p:nvCxnSpPr>
        <p:spPr>
          <a:xfrm flipH="1">
            <a:off x="451418" y="4942312"/>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4" name="3 Marcador de texto"/>
          <p:cNvSpPr>
            <a:spLocks noGrp="1"/>
          </p:cNvSpPr>
          <p:nvPr>
            <p:ph type="body" sz="quarter" idx="14" hasCustomPrompt="1"/>
          </p:nvPr>
        </p:nvSpPr>
        <p:spPr>
          <a:xfrm>
            <a:off x="451418" y="3639964"/>
            <a:ext cx="8242754" cy="1230324"/>
          </a:xfrm>
          <a:prstGeom prst="rect">
            <a:avLst/>
          </a:prstGeom>
        </p:spPr>
        <p:txBody>
          <a:bodyPr lIns="0" tIns="43279" rIns="0" bIns="43279"/>
          <a:lstStyle>
            <a:lvl1pPr marL="0" indent="0" algn="l" defTabSz="432688" rtl="0" eaLnBrk="0" fontAlgn="base" hangingPunct="0">
              <a:spcBef>
                <a:spcPct val="20000"/>
              </a:spcBef>
              <a:spcAft>
                <a:spcPct val="0"/>
              </a:spcAft>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n-GB" dirty="0">
                <a:effectLst/>
              </a:rPr>
              <a:t>Third </a:t>
            </a:r>
            <a:r>
              <a:rPr lang="en-GB" dirty="0" err="1">
                <a:effectLst/>
              </a:rPr>
              <a:t>tetx</a:t>
            </a:r>
            <a:endParaRPr lang="en-GB" dirty="0"/>
          </a:p>
        </p:txBody>
      </p:sp>
      <p:cxnSp>
        <p:nvCxnSpPr>
          <p:cNvPr id="12" name="11 Conector recto"/>
          <p:cNvCxnSpPr/>
          <p:nvPr userDrawn="1"/>
        </p:nvCxnSpPr>
        <p:spPr>
          <a:xfrm flipH="1">
            <a:off x="451418" y="3573844"/>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7" name="6 Marcador de texto"/>
          <p:cNvSpPr>
            <a:spLocks noGrp="1"/>
          </p:cNvSpPr>
          <p:nvPr>
            <p:ph type="body" sz="quarter" idx="15" hasCustomPrompt="1"/>
          </p:nvPr>
        </p:nvSpPr>
        <p:spPr>
          <a:xfrm>
            <a:off x="451418" y="5014486"/>
            <a:ext cx="8242754" cy="1295700"/>
          </a:xfrm>
          <a:prstGeom prst="rect">
            <a:avLst/>
          </a:prstGeom>
        </p:spPr>
        <p:txBody>
          <a:bodyPr lIns="0" tIns="43279" rIns="0" bIns="43279"/>
          <a:lstStyle>
            <a:lvl1pPr marL="0" indent="0" algn="l" defTabSz="432688" rtl="0" eaLnBrk="0" fontAlgn="base" hangingPunct="0">
              <a:spcBef>
                <a:spcPct val="20000"/>
              </a:spcBef>
              <a:spcAft>
                <a:spcPct val="0"/>
              </a:spcAft>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n-GB" dirty="0">
                <a:effectLst/>
              </a:rPr>
              <a:t>Fourth text</a:t>
            </a:r>
            <a:endParaRPr lang="en-GB" dirty="0"/>
          </a:p>
        </p:txBody>
      </p:sp>
      <p:sp>
        <p:nvSpPr>
          <p:cNvPr id="14"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5" name="6 Título"/>
          <p:cNvSpPr>
            <a:spLocks noGrp="1"/>
          </p:cNvSpPr>
          <p:nvPr>
            <p:ph type="title" hasCustomPrompt="1"/>
          </p:nvPr>
        </p:nvSpPr>
        <p:spPr>
          <a:xfrm>
            <a:off x="451418" y="116662"/>
            <a:ext cx="8242755"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Tree>
    <p:extLst>
      <p:ext uri="{BB962C8B-B14F-4D97-AF65-F5344CB8AC3E}">
        <p14:creationId xmlns:p14="http://schemas.microsoft.com/office/powerpoint/2010/main" val="2563362908"/>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XT COLOR IN FOUR BLOCKS">
    <p:spTree>
      <p:nvGrpSpPr>
        <p:cNvPr id="1" name=""/>
        <p:cNvGrpSpPr/>
        <p:nvPr/>
      </p:nvGrpSpPr>
      <p:grpSpPr>
        <a:xfrm>
          <a:off x="0" y="0"/>
          <a:ext cx="0" cy="0"/>
          <a:chOff x="0" y="0"/>
          <a:chExt cx="0" cy="0"/>
        </a:xfrm>
      </p:grpSpPr>
      <p:sp>
        <p:nvSpPr>
          <p:cNvPr id="13" name="12 Rectángulo"/>
          <p:cNvSpPr/>
          <p:nvPr userDrawn="1"/>
        </p:nvSpPr>
        <p:spPr>
          <a:xfrm rot="5400000">
            <a:off x="4536990" y="-3392712"/>
            <a:ext cx="72025" cy="8243166"/>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5" name="2 Marcador de texto"/>
          <p:cNvSpPr>
            <a:spLocks noGrp="1"/>
          </p:cNvSpPr>
          <p:nvPr>
            <p:ph type="body" sz="quarter" idx="10" hasCustomPrompt="1"/>
          </p:nvPr>
        </p:nvSpPr>
        <p:spPr>
          <a:xfrm>
            <a:off x="451418" y="836807"/>
            <a:ext cx="8242754" cy="1152494"/>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First</a:t>
            </a:r>
            <a:r>
              <a:rPr lang="es-ES" dirty="0"/>
              <a:t> </a:t>
            </a:r>
            <a:r>
              <a:rPr lang="es-ES" dirty="0" err="1"/>
              <a:t>text</a:t>
            </a:r>
            <a:endParaRPr lang="en-GB" dirty="0"/>
          </a:p>
        </p:txBody>
      </p:sp>
      <p:sp>
        <p:nvSpPr>
          <p:cNvPr id="3" name="2 Marcador de texto"/>
          <p:cNvSpPr>
            <a:spLocks noGrp="1"/>
          </p:cNvSpPr>
          <p:nvPr>
            <p:ph type="body" sz="quarter" idx="13" hasCustomPrompt="1"/>
          </p:nvPr>
        </p:nvSpPr>
        <p:spPr>
          <a:xfrm>
            <a:off x="451419" y="2133351"/>
            <a:ext cx="8243167" cy="1368468"/>
          </a:xfrm>
          <a:prstGeom prst="rect">
            <a:avLst/>
          </a:prstGeom>
        </p:spPr>
        <p:txBody>
          <a:bodyPr lIns="0" tIns="43279" rIns="0" bIns="43279"/>
          <a:lstStyle>
            <a:lvl1pPr marL="324589" indent="-324589">
              <a:buNone/>
              <a:defRPr lang="en-GB" sz="2300" b="1" kern="1200" baseline="0" dirty="0">
                <a:solidFill>
                  <a:srgbClr val="73A616"/>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s-ES" dirty="0" err="1"/>
              <a:t>Second</a:t>
            </a:r>
            <a:r>
              <a:rPr lang="es-ES" dirty="0"/>
              <a:t> </a:t>
            </a:r>
            <a:r>
              <a:rPr lang="es-ES" dirty="0" err="1"/>
              <a:t>text</a:t>
            </a:r>
            <a:endParaRPr lang="en-GB" dirty="0"/>
          </a:p>
        </p:txBody>
      </p:sp>
      <p:cxnSp>
        <p:nvCxnSpPr>
          <p:cNvPr id="10" name="9 Conector recto"/>
          <p:cNvCxnSpPr/>
          <p:nvPr userDrawn="1"/>
        </p:nvCxnSpPr>
        <p:spPr>
          <a:xfrm flipH="1">
            <a:off x="451418" y="2061325"/>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cxnSp>
        <p:nvCxnSpPr>
          <p:cNvPr id="11" name="10 Conector recto"/>
          <p:cNvCxnSpPr/>
          <p:nvPr userDrawn="1"/>
        </p:nvCxnSpPr>
        <p:spPr>
          <a:xfrm flipH="1">
            <a:off x="451418" y="4942312"/>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4" name="3 Marcador de texto"/>
          <p:cNvSpPr>
            <a:spLocks noGrp="1"/>
          </p:cNvSpPr>
          <p:nvPr>
            <p:ph type="body" sz="quarter" idx="14" hasCustomPrompt="1"/>
          </p:nvPr>
        </p:nvSpPr>
        <p:spPr>
          <a:xfrm>
            <a:off x="451418" y="3639964"/>
            <a:ext cx="8242754" cy="1230324"/>
          </a:xfrm>
          <a:prstGeom prst="rect">
            <a:avLst/>
          </a:prstGeom>
        </p:spPr>
        <p:txBody>
          <a:bodyPr lIns="0" tIns="43279" rIns="0" bIns="43279"/>
          <a:lstStyle>
            <a:lvl1pPr marL="324515" indent="-324515">
              <a:buNone/>
              <a:defRPr lang="en-GB" sz="2300" b="1" kern="1200" baseline="0" dirty="0">
                <a:solidFill>
                  <a:srgbClr val="0070C0"/>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s-ES" dirty="0" err="1"/>
              <a:t>Third</a:t>
            </a:r>
            <a:r>
              <a:rPr lang="es-ES" dirty="0"/>
              <a:t> </a:t>
            </a:r>
            <a:r>
              <a:rPr lang="es-ES" dirty="0" err="1"/>
              <a:t>text</a:t>
            </a:r>
            <a:endParaRPr lang="en-GB" dirty="0"/>
          </a:p>
        </p:txBody>
      </p:sp>
      <p:cxnSp>
        <p:nvCxnSpPr>
          <p:cNvPr id="12" name="11 Conector recto"/>
          <p:cNvCxnSpPr/>
          <p:nvPr userDrawn="1"/>
        </p:nvCxnSpPr>
        <p:spPr>
          <a:xfrm flipH="1">
            <a:off x="451418" y="3573844"/>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7" name="6 Marcador de texto"/>
          <p:cNvSpPr>
            <a:spLocks noGrp="1"/>
          </p:cNvSpPr>
          <p:nvPr>
            <p:ph type="body" sz="quarter" idx="15" hasCustomPrompt="1"/>
          </p:nvPr>
        </p:nvSpPr>
        <p:spPr>
          <a:xfrm>
            <a:off x="451418" y="5014486"/>
            <a:ext cx="8242754" cy="1295700"/>
          </a:xfrm>
          <a:prstGeom prst="rect">
            <a:avLst/>
          </a:prstGeom>
        </p:spPr>
        <p:txBody>
          <a:bodyPr lIns="0" tIns="43279" rIns="0" bIns="43279"/>
          <a:lstStyle>
            <a:lvl1pPr marL="324515" indent="-324515">
              <a:buNone/>
              <a:defRPr lang="en-GB" sz="2300" b="1" kern="1200" baseline="0" dirty="0">
                <a:solidFill>
                  <a:srgbClr val="FF5A00"/>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s-ES" dirty="0" err="1"/>
              <a:t>Fourth</a:t>
            </a:r>
            <a:r>
              <a:rPr lang="es-ES" dirty="0"/>
              <a:t> </a:t>
            </a:r>
            <a:r>
              <a:rPr lang="es-ES" dirty="0" err="1"/>
              <a:t>text</a:t>
            </a:r>
            <a:endParaRPr lang="en-GB" dirty="0"/>
          </a:p>
        </p:txBody>
      </p:sp>
      <p:sp>
        <p:nvSpPr>
          <p:cNvPr id="14"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5" name="6 Título"/>
          <p:cNvSpPr>
            <a:spLocks noGrp="1"/>
          </p:cNvSpPr>
          <p:nvPr>
            <p:ph type="title" hasCustomPrompt="1"/>
          </p:nvPr>
        </p:nvSpPr>
        <p:spPr>
          <a:xfrm>
            <a:off x="451418" y="116662"/>
            <a:ext cx="8242755"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Tree>
    <p:extLst>
      <p:ext uri="{BB962C8B-B14F-4D97-AF65-F5344CB8AC3E}">
        <p14:creationId xmlns:p14="http://schemas.microsoft.com/office/powerpoint/2010/main" val="3629504125"/>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IN FOUR BLOCKS-2">
    <p:spTree>
      <p:nvGrpSpPr>
        <p:cNvPr id="1" name=""/>
        <p:cNvGrpSpPr/>
        <p:nvPr/>
      </p:nvGrpSpPr>
      <p:grpSpPr>
        <a:xfrm>
          <a:off x="0" y="0"/>
          <a:ext cx="0" cy="0"/>
          <a:chOff x="0" y="0"/>
          <a:chExt cx="0" cy="0"/>
        </a:xfrm>
      </p:grpSpPr>
      <p:sp>
        <p:nvSpPr>
          <p:cNvPr id="13" name="12 Rectángulo"/>
          <p:cNvSpPr/>
          <p:nvPr userDrawn="1"/>
        </p:nvSpPr>
        <p:spPr>
          <a:xfrm rot="5400000">
            <a:off x="4536990" y="-3392712"/>
            <a:ext cx="72025" cy="8243166"/>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5" name="2 Marcador de texto"/>
          <p:cNvSpPr>
            <a:spLocks noGrp="1"/>
          </p:cNvSpPr>
          <p:nvPr>
            <p:ph type="body" sz="quarter" idx="10" hasCustomPrompt="1"/>
          </p:nvPr>
        </p:nvSpPr>
        <p:spPr>
          <a:xfrm>
            <a:off x="451559" y="836807"/>
            <a:ext cx="3921910" cy="1368568"/>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First</a:t>
            </a:r>
            <a:r>
              <a:rPr lang="es-ES" dirty="0"/>
              <a:t> </a:t>
            </a:r>
            <a:r>
              <a:rPr lang="es-ES" dirty="0" err="1"/>
              <a:t>left</a:t>
            </a:r>
            <a:r>
              <a:rPr lang="es-ES" dirty="0"/>
              <a:t> </a:t>
            </a:r>
            <a:r>
              <a:rPr lang="es-ES" dirty="0" err="1"/>
              <a:t>text</a:t>
            </a:r>
            <a:endParaRPr lang="en-GB" dirty="0"/>
          </a:p>
        </p:txBody>
      </p:sp>
      <p:sp>
        <p:nvSpPr>
          <p:cNvPr id="3" name="2 Marcador de texto"/>
          <p:cNvSpPr>
            <a:spLocks noGrp="1"/>
          </p:cNvSpPr>
          <p:nvPr>
            <p:ph type="body" sz="quarter" idx="13" hasCustomPrompt="1"/>
          </p:nvPr>
        </p:nvSpPr>
        <p:spPr>
          <a:xfrm>
            <a:off x="451419" y="2349423"/>
            <a:ext cx="8243167" cy="1152396"/>
          </a:xfrm>
          <a:prstGeom prst="rect">
            <a:avLst/>
          </a:prstGeom>
        </p:spPr>
        <p:txBody>
          <a:bodyPr lIns="0" tIns="43279" rIns="0" bIns="43279"/>
          <a:lstStyle>
            <a:lvl1pPr marL="324589" indent="-324589">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s-ES" dirty="0" err="1"/>
              <a:t>Second</a:t>
            </a:r>
            <a:r>
              <a:rPr lang="es-ES" dirty="0"/>
              <a:t> </a:t>
            </a:r>
            <a:r>
              <a:rPr lang="es-ES" dirty="0" err="1"/>
              <a:t>text</a:t>
            </a:r>
            <a:endParaRPr lang="en-GB" dirty="0"/>
          </a:p>
        </p:txBody>
      </p:sp>
      <p:cxnSp>
        <p:nvCxnSpPr>
          <p:cNvPr id="10" name="9 Conector recto"/>
          <p:cNvCxnSpPr/>
          <p:nvPr userDrawn="1"/>
        </p:nvCxnSpPr>
        <p:spPr>
          <a:xfrm flipH="1">
            <a:off x="451418" y="2277399"/>
            <a:ext cx="8242754" cy="0"/>
          </a:xfrm>
          <a:prstGeom prst="line">
            <a:avLst/>
          </a:prstGeom>
          <a:ln w="57150">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4" name="3 Marcador de texto"/>
          <p:cNvSpPr>
            <a:spLocks noGrp="1"/>
          </p:cNvSpPr>
          <p:nvPr>
            <p:ph type="body" sz="quarter" idx="14" hasCustomPrompt="1"/>
          </p:nvPr>
        </p:nvSpPr>
        <p:spPr>
          <a:xfrm>
            <a:off x="451418" y="3639966"/>
            <a:ext cx="8242754" cy="1158299"/>
          </a:xfrm>
          <a:prstGeom prst="rect">
            <a:avLst/>
          </a:prstGeom>
        </p:spPr>
        <p:txBody>
          <a:bodyPr lIns="0" tIns="43279" rIns="0" bIns="43279"/>
          <a:lstStyle>
            <a:lvl1pPr marL="324515" indent="-324515">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s-ES" dirty="0" err="1"/>
              <a:t>Third</a:t>
            </a:r>
            <a:r>
              <a:rPr lang="es-ES" dirty="0"/>
              <a:t> </a:t>
            </a:r>
            <a:r>
              <a:rPr lang="es-ES" dirty="0" err="1"/>
              <a:t>text</a:t>
            </a:r>
            <a:endParaRPr lang="en-GB" dirty="0"/>
          </a:p>
        </p:txBody>
      </p:sp>
      <p:cxnSp>
        <p:nvCxnSpPr>
          <p:cNvPr id="12" name="11 Conector recto"/>
          <p:cNvCxnSpPr/>
          <p:nvPr userDrawn="1"/>
        </p:nvCxnSpPr>
        <p:spPr>
          <a:xfrm flipH="1">
            <a:off x="451418" y="3573844"/>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7" name="6 Marcador de texto"/>
          <p:cNvSpPr>
            <a:spLocks noGrp="1"/>
          </p:cNvSpPr>
          <p:nvPr>
            <p:ph type="body" sz="quarter" idx="15" hasCustomPrompt="1"/>
          </p:nvPr>
        </p:nvSpPr>
        <p:spPr>
          <a:xfrm>
            <a:off x="451418" y="4942315"/>
            <a:ext cx="8242754" cy="1224419"/>
          </a:xfrm>
          <a:prstGeom prst="rect">
            <a:avLst/>
          </a:prstGeom>
        </p:spPr>
        <p:txBody>
          <a:bodyPr lIns="0" tIns="43279" rIns="0" bIns="43279"/>
          <a:lstStyle>
            <a:lvl1pPr marL="324515" indent="-324515">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s-ES" dirty="0" err="1"/>
              <a:t>Fourth</a:t>
            </a:r>
            <a:r>
              <a:rPr lang="es-ES" dirty="0"/>
              <a:t> </a:t>
            </a:r>
            <a:r>
              <a:rPr lang="es-ES" dirty="0" err="1"/>
              <a:t>text</a:t>
            </a:r>
            <a:endParaRPr lang="en-GB" dirty="0"/>
          </a:p>
        </p:txBody>
      </p:sp>
      <p:sp>
        <p:nvSpPr>
          <p:cNvPr id="14" name="2 Marcador de texto"/>
          <p:cNvSpPr>
            <a:spLocks noGrp="1"/>
          </p:cNvSpPr>
          <p:nvPr>
            <p:ph type="body" sz="quarter" idx="16" hasCustomPrompt="1"/>
          </p:nvPr>
        </p:nvSpPr>
        <p:spPr>
          <a:xfrm>
            <a:off x="4772121" y="908834"/>
            <a:ext cx="3921909" cy="1296543"/>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First</a:t>
            </a:r>
            <a:r>
              <a:rPr lang="es-ES" dirty="0"/>
              <a:t> </a:t>
            </a:r>
            <a:r>
              <a:rPr lang="es-ES" dirty="0" err="1"/>
              <a:t>right</a:t>
            </a:r>
            <a:r>
              <a:rPr lang="es-ES" dirty="0"/>
              <a:t> </a:t>
            </a:r>
            <a:r>
              <a:rPr lang="es-ES" dirty="0" err="1"/>
              <a:t>text</a:t>
            </a:r>
            <a:endParaRPr lang="en-GB" dirty="0"/>
          </a:p>
        </p:txBody>
      </p:sp>
      <p:cxnSp>
        <p:nvCxnSpPr>
          <p:cNvPr id="16" name="15 Conector recto"/>
          <p:cNvCxnSpPr/>
          <p:nvPr userDrawn="1"/>
        </p:nvCxnSpPr>
        <p:spPr>
          <a:xfrm flipH="1">
            <a:off x="451418" y="4870288"/>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cxnSp>
        <p:nvCxnSpPr>
          <p:cNvPr id="17" name="16 Conector recto"/>
          <p:cNvCxnSpPr/>
          <p:nvPr userDrawn="1"/>
        </p:nvCxnSpPr>
        <p:spPr>
          <a:xfrm flipH="1">
            <a:off x="451829" y="6238756"/>
            <a:ext cx="8242754" cy="0"/>
          </a:xfrm>
          <a:prstGeom prst="line">
            <a:avLst/>
          </a:prstGeom>
          <a:ln w="57150">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15"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8" name="6 Título"/>
          <p:cNvSpPr>
            <a:spLocks noGrp="1"/>
          </p:cNvSpPr>
          <p:nvPr>
            <p:ph type="title" hasCustomPrompt="1"/>
          </p:nvPr>
        </p:nvSpPr>
        <p:spPr>
          <a:xfrm>
            <a:off x="451418" y="116662"/>
            <a:ext cx="8242755"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Tree>
    <p:extLst>
      <p:ext uri="{BB962C8B-B14F-4D97-AF65-F5344CB8AC3E}">
        <p14:creationId xmlns:p14="http://schemas.microsoft.com/office/powerpoint/2010/main" val="3850613656"/>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XT IN FOUR BLOCKS-3">
    <p:spTree>
      <p:nvGrpSpPr>
        <p:cNvPr id="1" name=""/>
        <p:cNvGrpSpPr/>
        <p:nvPr/>
      </p:nvGrpSpPr>
      <p:grpSpPr>
        <a:xfrm>
          <a:off x="0" y="0"/>
          <a:ext cx="0" cy="0"/>
          <a:chOff x="0" y="0"/>
          <a:chExt cx="0" cy="0"/>
        </a:xfrm>
      </p:grpSpPr>
      <p:sp>
        <p:nvSpPr>
          <p:cNvPr id="5" name="2 Marcador de texto"/>
          <p:cNvSpPr>
            <a:spLocks noGrp="1"/>
          </p:cNvSpPr>
          <p:nvPr>
            <p:ph type="body" sz="quarter" idx="10" hasCustomPrompt="1"/>
          </p:nvPr>
        </p:nvSpPr>
        <p:spPr>
          <a:xfrm>
            <a:off x="451559" y="836807"/>
            <a:ext cx="3921910" cy="1368568"/>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First</a:t>
            </a:r>
            <a:r>
              <a:rPr lang="es-ES" dirty="0"/>
              <a:t> </a:t>
            </a:r>
            <a:r>
              <a:rPr lang="es-ES" dirty="0" err="1"/>
              <a:t>left</a:t>
            </a:r>
            <a:r>
              <a:rPr lang="es-ES" dirty="0"/>
              <a:t> </a:t>
            </a:r>
            <a:r>
              <a:rPr lang="es-ES" dirty="0" err="1"/>
              <a:t>text</a:t>
            </a:r>
            <a:endParaRPr lang="en-GB" dirty="0"/>
          </a:p>
        </p:txBody>
      </p:sp>
      <p:sp>
        <p:nvSpPr>
          <p:cNvPr id="3" name="2 Marcador de texto"/>
          <p:cNvSpPr>
            <a:spLocks noGrp="1"/>
          </p:cNvSpPr>
          <p:nvPr>
            <p:ph type="body" sz="quarter" idx="13" hasCustomPrompt="1"/>
          </p:nvPr>
        </p:nvSpPr>
        <p:spPr>
          <a:xfrm>
            <a:off x="451419" y="2349424"/>
            <a:ext cx="8243167" cy="2520864"/>
          </a:xfrm>
          <a:prstGeom prst="rect">
            <a:avLst/>
          </a:prstGeom>
        </p:spPr>
        <p:txBody>
          <a:bodyPr lIns="0" tIns="43279" rIns="0" bIns="43279"/>
          <a:lstStyle>
            <a:lvl1pPr marL="0" indent="0" algn="l" defTabSz="432688" rtl="0" eaLnBrk="0" fontAlgn="base" hangingPunct="0">
              <a:spcBef>
                <a:spcPct val="20000"/>
              </a:spcBef>
              <a:spcAft>
                <a:spcPct val="0"/>
              </a:spcAft>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s-ES" dirty="0" err="1"/>
              <a:t>Second</a:t>
            </a:r>
            <a:r>
              <a:rPr lang="es-ES" dirty="0"/>
              <a:t> </a:t>
            </a:r>
            <a:r>
              <a:rPr lang="es-ES" dirty="0" err="1"/>
              <a:t>text</a:t>
            </a:r>
            <a:endParaRPr lang="en-GB" dirty="0"/>
          </a:p>
        </p:txBody>
      </p:sp>
      <p:cxnSp>
        <p:nvCxnSpPr>
          <p:cNvPr id="10" name="9 Conector recto"/>
          <p:cNvCxnSpPr/>
          <p:nvPr userDrawn="1"/>
        </p:nvCxnSpPr>
        <p:spPr>
          <a:xfrm flipH="1">
            <a:off x="451418" y="2277399"/>
            <a:ext cx="8242754" cy="0"/>
          </a:xfrm>
          <a:prstGeom prst="line">
            <a:avLst/>
          </a:prstGeom>
          <a:ln w="57150">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4" name="3 Marcador de texto"/>
          <p:cNvSpPr>
            <a:spLocks noGrp="1"/>
          </p:cNvSpPr>
          <p:nvPr>
            <p:ph type="body" sz="quarter" idx="14" hasCustomPrompt="1"/>
          </p:nvPr>
        </p:nvSpPr>
        <p:spPr>
          <a:xfrm>
            <a:off x="451418" y="5086363"/>
            <a:ext cx="8242754" cy="1158299"/>
          </a:xfrm>
          <a:prstGeom prst="rect">
            <a:avLst/>
          </a:prstGeom>
        </p:spPr>
        <p:txBody>
          <a:bodyPr lIns="0" tIns="43279" rIns="0" bIns="43279"/>
          <a:lstStyle>
            <a:lvl1pPr marL="324515" indent="-324515">
              <a:buNone/>
              <a:defRPr lang="en-GB" sz="2300" b="1" kern="1200" baseline="0" dirty="0">
                <a:solidFill>
                  <a:srgbClr val="5C881A"/>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s-ES" dirty="0" err="1"/>
              <a:t>Third</a:t>
            </a:r>
            <a:r>
              <a:rPr lang="es-ES" dirty="0"/>
              <a:t> </a:t>
            </a:r>
            <a:r>
              <a:rPr lang="es-ES" dirty="0" err="1"/>
              <a:t>text</a:t>
            </a:r>
            <a:endParaRPr lang="en-GB" dirty="0"/>
          </a:p>
        </p:txBody>
      </p:sp>
      <p:sp>
        <p:nvSpPr>
          <p:cNvPr id="14" name="2 Marcador de texto"/>
          <p:cNvSpPr>
            <a:spLocks noGrp="1"/>
          </p:cNvSpPr>
          <p:nvPr>
            <p:ph type="body" sz="quarter" idx="16" hasCustomPrompt="1"/>
          </p:nvPr>
        </p:nvSpPr>
        <p:spPr>
          <a:xfrm>
            <a:off x="4772121" y="908834"/>
            <a:ext cx="3921909" cy="1296543"/>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First</a:t>
            </a:r>
            <a:r>
              <a:rPr lang="es-ES" dirty="0"/>
              <a:t> </a:t>
            </a:r>
            <a:r>
              <a:rPr lang="es-ES" dirty="0" err="1"/>
              <a:t>right</a:t>
            </a:r>
            <a:r>
              <a:rPr lang="es-ES" dirty="0"/>
              <a:t> </a:t>
            </a:r>
            <a:r>
              <a:rPr lang="es-ES" dirty="0" err="1"/>
              <a:t>text</a:t>
            </a:r>
            <a:endParaRPr lang="en-GB" dirty="0"/>
          </a:p>
        </p:txBody>
      </p:sp>
      <p:cxnSp>
        <p:nvCxnSpPr>
          <p:cNvPr id="16" name="15 Conector recto"/>
          <p:cNvCxnSpPr/>
          <p:nvPr userDrawn="1"/>
        </p:nvCxnSpPr>
        <p:spPr>
          <a:xfrm flipH="1">
            <a:off x="451418" y="5014337"/>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15" name="14 Rectángulo"/>
          <p:cNvSpPr/>
          <p:nvPr userDrawn="1"/>
        </p:nvSpPr>
        <p:spPr>
          <a:xfrm rot="5400000">
            <a:off x="2376303" y="-1232278"/>
            <a:ext cx="72279" cy="3922051"/>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8" name="17 Rectángulo"/>
          <p:cNvSpPr/>
          <p:nvPr userDrawn="1"/>
        </p:nvSpPr>
        <p:spPr>
          <a:xfrm rot="5400000">
            <a:off x="6697339" y="-1232359"/>
            <a:ext cx="72027" cy="3922462"/>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2"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3" name="6 Título"/>
          <p:cNvSpPr>
            <a:spLocks noGrp="1"/>
          </p:cNvSpPr>
          <p:nvPr>
            <p:ph type="title" hasCustomPrompt="1"/>
          </p:nvPr>
        </p:nvSpPr>
        <p:spPr>
          <a:xfrm>
            <a:off x="451416" y="116662"/>
            <a:ext cx="3922051"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Tree>
    <p:extLst>
      <p:ext uri="{BB962C8B-B14F-4D97-AF65-F5344CB8AC3E}">
        <p14:creationId xmlns:p14="http://schemas.microsoft.com/office/powerpoint/2010/main" val="101119299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HAPTER COVER">
    <p:spTree>
      <p:nvGrpSpPr>
        <p:cNvPr id="1" name=""/>
        <p:cNvGrpSpPr/>
        <p:nvPr/>
      </p:nvGrpSpPr>
      <p:grpSpPr>
        <a:xfrm>
          <a:off x="0" y="0"/>
          <a:ext cx="0" cy="0"/>
          <a:chOff x="0" y="0"/>
          <a:chExt cx="0" cy="0"/>
        </a:xfrm>
      </p:grpSpPr>
      <p:sp>
        <p:nvSpPr>
          <p:cNvPr id="3" name="2 Marcador de texto"/>
          <p:cNvSpPr>
            <a:spLocks noGrp="1"/>
          </p:cNvSpPr>
          <p:nvPr>
            <p:ph type="body" sz="quarter" idx="10" hasCustomPrompt="1"/>
          </p:nvPr>
        </p:nvSpPr>
        <p:spPr>
          <a:xfrm>
            <a:off x="4772120" y="116661"/>
            <a:ext cx="3922463" cy="576196"/>
          </a:xfrm>
          <a:prstGeom prst="rect">
            <a:avLst/>
          </a:prstGeom>
        </p:spPr>
        <p:txBody>
          <a:bodyPr lIns="0" tIns="43279" rIns="86557" bIns="43279" anchor="ctr" anchorCtr="0"/>
          <a:lstStyle>
            <a:lvl1pPr marL="0" indent="0">
              <a:buNone/>
              <a:defRPr sz="1700" b="1">
                <a:solidFill>
                  <a:srgbClr val="5C881A"/>
                </a:solidFill>
                <a:latin typeface="Arial" panose="020B0604020202020204" pitchFamily="34" charset="0"/>
                <a:cs typeface="Arial" panose="020B0604020202020204" pitchFamily="34" charset="0"/>
              </a:defRPr>
            </a:lvl1pPr>
          </a:lstStyle>
          <a:p>
            <a:pPr lvl="0"/>
            <a:r>
              <a:rPr lang="es-ES" dirty="0" err="1"/>
              <a:t>Title</a:t>
            </a:r>
            <a:endParaRPr lang="en-GB" dirty="0"/>
          </a:p>
        </p:txBody>
      </p:sp>
      <p:sp>
        <p:nvSpPr>
          <p:cNvPr id="4" name="6 Título"/>
          <p:cNvSpPr>
            <a:spLocks noGrp="1"/>
          </p:cNvSpPr>
          <p:nvPr>
            <p:ph type="title" hasCustomPrompt="1"/>
          </p:nvPr>
        </p:nvSpPr>
        <p:spPr>
          <a:xfrm>
            <a:off x="4772120" y="764886"/>
            <a:ext cx="3922051" cy="5618342"/>
          </a:xfrm>
          <a:prstGeom prst="rect">
            <a:avLst/>
          </a:prstGeom>
        </p:spPr>
        <p:txBody>
          <a:bodyPr lIns="0" tIns="102233" rIns="86537" bIns="43268"/>
          <a:lstStyle>
            <a:lvl1pPr algn="l">
              <a:defRPr sz="4200" b="1">
                <a:solidFill>
                  <a:srgbClr val="5C881A"/>
                </a:solidFill>
                <a:latin typeface="Arial" pitchFamily="34" charset="0"/>
                <a:cs typeface="Arial" pitchFamily="34" charset="0"/>
              </a:defRPr>
            </a:lvl1pPr>
          </a:lstStyle>
          <a:p>
            <a:r>
              <a:rPr lang="en-GB" dirty="0">
                <a:effectLst/>
              </a:rPr>
              <a:t>Title Chapter</a:t>
            </a:r>
            <a:endParaRPr lang="en-US" dirty="0"/>
          </a:p>
        </p:txBody>
      </p:sp>
      <p:sp>
        <p:nvSpPr>
          <p:cNvPr id="5" name="4 Rectángulo"/>
          <p:cNvSpPr/>
          <p:nvPr userDrawn="1"/>
        </p:nvSpPr>
        <p:spPr>
          <a:xfrm rot="5400000">
            <a:off x="6697339" y="-1232359"/>
            <a:ext cx="72027" cy="3922462"/>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7"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Tree>
    <p:extLst>
      <p:ext uri="{BB962C8B-B14F-4D97-AF65-F5344CB8AC3E}">
        <p14:creationId xmlns:p14="http://schemas.microsoft.com/office/powerpoint/2010/main" val="111443073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XT IN TWO BLOCKS">
    <p:spTree>
      <p:nvGrpSpPr>
        <p:cNvPr id="1" name=""/>
        <p:cNvGrpSpPr/>
        <p:nvPr/>
      </p:nvGrpSpPr>
      <p:grpSpPr>
        <a:xfrm>
          <a:off x="0" y="0"/>
          <a:ext cx="0" cy="0"/>
          <a:chOff x="0" y="0"/>
          <a:chExt cx="0" cy="0"/>
        </a:xfrm>
      </p:grpSpPr>
      <p:sp>
        <p:nvSpPr>
          <p:cNvPr id="13" name="12 Rectángulo"/>
          <p:cNvSpPr/>
          <p:nvPr userDrawn="1"/>
        </p:nvSpPr>
        <p:spPr>
          <a:xfrm rot="5400000">
            <a:off x="4536990" y="-3392712"/>
            <a:ext cx="72025" cy="8243166"/>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3" name="2 Marcador de texto"/>
          <p:cNvSpPr>
            <a:spLocks noGrp="1"/>
          </p:cNvSpPr>
          <p:nvPr>
            <p:ph type="body" sz="quarter" idx="13" hasCustomPrompt="1"/>
          </p:nvPr>
        </p:nvSpPr>
        <p:spPr>
          <a:xfrm>
            <a:off x="451419" y="2349424"/>
            <a:ext cx="8243167" cy="3961358"/>
          </a:xfrm>
          <a:prstGeom prst="rect">
            <a:avLst/>
          </a:prstGeom>
        </p:spPr>
        <p:txBody>
          <a:bodyPr lIns="0" tIns="43279" rIns="0" bIns="43279"/>
          <a:lstStyle>
            <a:lvl1pPr marL="324589" indent="-324589">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s-ES" dirty="0" err="1"/>
              <a:t>Second</a:t>
            </a:r>
            <a:r>
              <a:rPr lang="es-ES" dirty="0"/>
              <a:t> </a:t>
            </a:r>
            <a:r>
              <a:rPr lang="es-ES" dirty="0" err="1"/>
              <a:t>text</a:t>
            </a:r>
            <a:endParaRPr lang="en-GB" dirty="0"/>
          </a:p>
        </p:txBody>
      </p:sp>
      <p:cxnSp>
        <p:nvCxnSpPr>
          <p:cNvPr id="10" name="9 Conector recto"/>
          <p:cNvCxnSpPr/>
          <p:nvPr userDrawn="1"/>
        </p:nvCxnSpPr>
        <p:spPr>
          <a:xfrm flipH="1">
            <a:off x="451418" y="2277399"/>
            <a:ext cx="8242754" cy="0"/>
          </a:xfrm>
          <a:prstGeom prst="line">
            <a:avLst/>
          </a:prstGeom>
          <a:ln w="57150">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9"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1" name="6 Título"/>
          <p:cNvSpPr>
            <a:spLocks noGrp="1"/>
          </p:cNvSpPr>
          <p:nvPr>
            <p:ph type="title" hasCustomPrompt="1"/>
          </p:nvPr>
        </p:nvSpPr>
        <p:spPr>
          <a:xfrm>
            <a:off x="451418" y="116662"/>
            <a:ext cx="8242755"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
        <p:nvSpPr>
          <p:cNvPr id="12" name="2 Marcador de texto"/>
          <p:cNvSpPr>
            <a:spLocks noGrp="1"/>
          </p:cNvSpPr>
          <p:nvPr>
            <p:ph type="body" sz="quarter" idx="10" hasCustomPrompt="1"/>
          </p:nvPr>
        </p:nvSpPr>
        <p:spPr>
          <a:xfrm>
            <a:off x="451559" y="836807"/>
            <a:ext cx="3921910" cy="1368568"/>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First</a:t>
            </a:r>
            <a:r>
              <a:rPr lang="es-ES" dirty="0"/>
              <a:t> </a:t>
            </a:r>
            <a:r>
              <a:rPr lang="es-ES" dirty="0" err="1"/>
              <a:t>left</a:t>
            </a:r>
            <a:r>
              <a:rPr lang="es-ES" dirty="0"/>
              <a:t> </a:t>
            </a:r>
            <a:r>
              <a:rPr lang="es-ES" dirty="0" err="1"/>
              <a:t>text</a:t>
            </a:r>
            <a:endParaRPr lang="en-GB" dirty="0"/>
          </a:p>
        </p:txBody>
      </p:sp>
      <p:sp>
        <p:nvSpPr>
          <p:cNvPr id="15" name="2 Marcador de texto"/>
          <p:cNvSpPr>
            <a:spLocks noGrp="1"/>
          </p:cNvSpPr>
          <p:nvPr>
            <p:ph type="body" sz="quarter" idx="16" hasCustomPrompt="1"/>
          </p:nvPr>
        </p:nvSpPr>
        <p:spPr>
          <a:xfrm>
            <a:off x="4772121" y="908834"/>
            <a:ext cx="3921909" cy="1296543"/>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First</a:t>
            </a:r>
            <a:r>
              <a:rPr lang="es-ES" dirty="0"/>
              <a:t> </a:t>
            </a:r>
            <a:r>
              <a:rPr lang="es-ES" dirty="0" err="1"/>
              <a:t>right</a:t>
            </a:r>
            <a:r>
              <a:rPr lang="es-ES" dirty="0"/>
              <a:t> </a:t>
            </a:r>
            <a:r>
              <a:rPr lang="es-ES" dirty="0" err="1"/>
              <a:t>text</a:t>
            </a:r>
            <a:endParaRPr lang="en-GB" dirty="0"/>
          </a:p>
        </p:txBody>
      </p:sp>
    </p:spTree>
    <p:extLst>
      <p:ext uri="{BB962C8B-B14F-4D97-AF65-F5344CB8AC3E}">
        <p14:creationId xmlns:p14="http://schemas.microsoft.com/office/powerpoint/2010/main" val="1132240765"/>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XT IN THREE BLOCKS-2">
    <p:spTree>
      <p:nvGrpSpPr>
        <p:cNvPr id="1" name=""/>
        <p:cNvGrpSpPr/>
        <p:nvPr/>
      </p:nvGrpSpPr>
      <p:grpSpPr>
        <a:xfrm>
          <a:off x="0" y="0"/>
          <a:ext cx="0" cy="0"/>
          <a:chOff x="0" y="0"/>
          <a:chExt cx="0" cy="0"/>
        </a:xfrm>
      </p:grpSpPr>
      <p:sp>
        <p:nvSpPr>
          <p:cNvPr id="3" name="2 Marcador de texto"/>
          <p:cNvSpPr>
            <a:spLocks noGrp="1"/>
          </p:cNvSpPr>
          <p:nvPr>
            <p:ph type="body" sz="quarter" idx="13" hasCustomPrompt="1"/>
          </p:nvPr>
        </p:nvSpPr>
        <p:spPr>
          <a:xfrm>
            <a:off x="451419" y="2349423"/>
            <a:ext cx="8243167" cy="936322"/>
          </a:xfrm>
          <a:prstGeom prst="rect">
            <a:avLst/>
          </a:prstGeom>
        </p:spPr>
        <p:txBody>
          <a:bodyPr lIns="0" tIns="43279" rIns="0" bIns="43279"/>
          <a:lstStyle>
            <a:lvl1pPr marL="324589" indent="-324589">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s-ES" dirty="0" err="1"/>
              <a:t>Second</a:t>
            </a:r>
            <a:r>
              <a:rPr lang="es-ES" dirty="0"/>
              <a:t> </a:t>
            </a:r>
            <a:r>
              <a:rPr lang="es-ES" dirty="0" err="1"/>
              <a:t>text</a:t>
            </a:r>
            <a:endParaRPr lang="en-GB" dirty="0"/>
          </a:p>
        </p:txBody>
      </p:sp>
      <p:cxnSp>
        <p:nvCxnSpPr>
          <p:cNvPr id="10" name="9 Conector recto"/>
          <p:cNvCxnSpPr/>
          <p:nvPr userDrawn="1"/>
        </p:nvCxnSpPr>
        <p:spPr>
          <a:xfrm flipH="1">
            <a:off x="451418" y="2277399"/>
            <a:ext cx="8242754" cy="0"/>
          </a:xfrm>
          <a:prstGeom prst="line">
            <a:avLst/>
          </a:prstGeom>
          <a:ln w="57150">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9" name="16 Marcador de texto"/>
          <p:cNvSpPr>
            <a:spLocks noGrp="1"/>
          </p:cNvSpPr>
          <p:nvPr>
            <p:ph type="body" sz="quarter" idx="14" hasCustomPrompt="1"/>
          </p:nvPr>
        </p:nvSpPr>
        <p:spPr>
          <a:xfrm>
            <a:off x="451418" y="3357770"/>
            <a:ext cx="3922049" cy="2808962"/>
          </a:xfrm>
          <a:prstGeom prst="rect">
            <a:avLst/>
          </a:prstGeom>
        </p:spPr>
        <p:txBody>
          <a:bodyPr lIns="0" tIns="43279" rIns="86557" bIns="43279"/>
          <a:lstStyle>
            <a:lvl1pPr marL="0" indent="0">
              <a:buNone/>
              <a:defRPr sz="2300" b="0" baseline="0">
                <a:solidFill>
                  <a:srgbClr val="5C881A"/>
                </a:solidFill>
                <a:latin typeface="Arial" panose="020B0604020202020204" pitchFamily="34" charset="0"/>
                <a:cs typeface="Arial" panose="020B0604020202020204" pitchFamily="34" charset="0"/>
              </a:defRPr>
            </a:lvl1pPr>
          </a:lstStyle>
          <a:p>
            <a:pPr lvl="0"/>
            <a:r>
              <a:rPr lang="es-ES" dirty="0" err="1"/>
              <a:t>Left</a:t>
            </a:r>
            <a:r>
              <a:rPr lang="es-ES" dirty="0"/>
              <a:t> </a:t>
            </a:r>
            <a:r>
              <a:rPr lang="es-ES" dirty="0" err="1"/>
              <a:t>text</a:t>
            </a:r>
            <a:endParaRPr lang="en-GB" dirty="0"/>
          </a:p>
        </p:txBody>
      </p:sp>
      <p:sp>
        <p:nvSpPr>
          <p:cNvPr id="11" name="18 Marcador de texto"/>
          <p:cNvSpPr>
            <a:spLocks noGrp="1"/>
          </p:cNvSpPr>
          <p:nvPr>
            <p:ph type="body" sz="quarter" idx="15" hasCustomPrompt="1"/>
          </p:nvPr>
        </p:nvSpPr>
        <p:spPr>
          <a:xfrm>
            <a:off x="4772122" y="3357770"/>
            <a:ext cx="3922463" cy="2808962"/>
          </a:xfrm>
          <a:prstGeom prst="rect">
            <a:avLst/>
          </a:prstGeom>
        </p:spPr>
        <p:txBody>
          <a:bodyPr lIns="0" tIns="43279" rIns="86557" bIns="43279"/>
          <a:lstStyle>
            <a:lvl1pPr marL="0" indent="0">
              <a:buNone/>
              <a:defRPr sz="2300" baseline="0">
                <a:solidFill>
                  <a:srgbClr val="5C881A"/>
                </a:solidFill>
                <a:latin typeface="Arial" panose="020B0604020202020204" pitchFamily="34" charset="0"/>
                <a:cs typeface="Arial" panose="020B0604020202020204" pitchFamily="34" charset="0"/>
              </a:defRPr>
            </a:lvl1pPr>
          </a:lstStyle>
          <a:p>
            <a:pPr lvl="0"/>
            <a:r>
              <a:rPr lang="es-ES" dirty="0" err="1"/>
              <a:t>Right</a:t>
            </a:r>
            <a:r>
              <a:rPr lang="es-ES" dirty="0"/>
              <a:t> </a:t>
            </a:r>
            <a:r>
              <a:rPr lang="es-ES" dirty="0" err="1"/>
              <a:t>text</a:t>
            </a:r>
            <a:endParaRPr lang="en-GB" dirty="0"/>
          </a:p>
        </p:txBody>
      </p:sp>
      <p:sp>
        <p:nvSpPr>
          <p:cNvPr id="12" name="11 Rectángulo"/>
          <p:cNvSpPr/>
          <p:nvPr userDrawn="1"/>
        </p:nvSpPr>
        <p:spPr>
          <a:xfrm rot="5400000">
            <a:off x="2376303" y="-1232278"/>
            <a:ext cx="72279" cy="3922051"/>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5" name="14 Rectángulo"/>
          <p:cNvSpPr/>
          <p:nvPr userDrawn="1"/>
        </p:nvSpPr>
        <p:spPr>
          <a:xfrm rot="5400000">
            <a:off x="6697339" y="-1232359"/>
            <a:ext cx="72027" cy="3922462"/>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3"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6" name="6 Título"/>
          <p:cNvSpPr>
            <a:spLocks noGrp="1"/>
          </p:cNvSpPr>
          <p:nvPr>
            <p:ph type="title" hasCustomPrompt="1"/>
          </p:nvPr>
        </p:nvSpPr>
        <p:spPr>
          <a:xfrm>
            <a:off x="451416" y="116662"/>
            <a:ext cx="3922051"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
        <p:nvSpPr>
          <p:cNvPr id="17" name="2 Marcador de texto"/>
          <p:cNvSpPr>
            <a:spLocks noGrp="1"/>
          </p:cNvSpPr>
          <p:nvPr>
            <p:ph type="body" sz="quarter" idx="10" hasCustomPrompt="1"/>
          </p:nvPr>
        </p:nvSpPr>
        <p:spPr>
          <a:xfrm>
            <a:off x="451559" y="836807"/>
            <a:ext cx="3921910" cy="1368568"/>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First</a:t>
            </a:r>
            <a:r>
              <a:rPr lang="es-ES" dirty="0"/>
              <a:t> </a:t>
            </a:r>
            <a:r>
              <a:rPr lang="es-ES" dirty="0" err="1"/>
              <a:t>left</a:t>
            </a:r>
            <a:r>
              <a:rPr lang="es-ES" dirty="0"/>
              <a:t> </a:t>
            </a:r>
            <a:r>
              <a:rPr lang="es-ES" dirty="0" err="1"/>
              <a:t>text</a:t>
            </a:r>
            <a:endParaRPr lang="en-GB" dirty="0"/>
          </a:p>
        </p:txBody>
      </p:sp>
      <p:sp>
        <p:nvSpPr>
          <p:cNvPr id="18" name="2 Marcador de texto"/>
          <p:cNvSpPr>
            <a:spLocks noGrp="1"/>
          </p:cNvSpPr>
          <p:nvPr>
            <p:ph type="body" sz="quarter" idx="16" hasCustomPrompt="1"/>
          </p:nvPr>
        </p:nvSpPr>
        <p:spPr>
          <a:xfrm>
            <a:off x="4772121" y="908834"/>
            <a:ext cx="3921909" cy="1296543"/>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First</a:t>
            </a:r>
            <a:r>
              <a:rPr lang="es-ES" dirty="0"/>
              <a:t> </a:t>
            </a:r>
            <a:r>
              <a:rPr lang="es-ES" dirty="0" err="1"/>
              <a:t>right</a:t>
            </a:r>
            <a:r>
              <a:rPr lang="es-ES" dirty="0"/>
              <a:t> </a:t>
            </a:r>
            <a:r>
              <a:rPr lang="es-ES" dirty="0" err="1"/>
              <a:t>text</a:t>
            </a:r>
            <a:endParaRPr lang="en-GB" dirty="0"/>
          </a:p>
        </p:txBody>
      </p:sp>
    </p:spTree>
    <p:extLst>
      <p:ext uri="{BB962C8B-B14F-4D97-AF65-F5344CB8AC3E}">
        <p14:creationId xmlns:p14="http://schemas.microsoft.com/office/powerpoint/2010/main" val="511188570"/>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VERTICAL TEXT IN TWO BLOCKS">
    <p:spTree>
      <p:nvGrpSpPr>
        <p:cNvPr id="1" name=""/>
        <p:cNvGrpSpPr/>
        <p:nvPr/>
      </p:nvGrpSpPr>
      <p:grpSpPr>
        <a:xfrm>
          <a:off x="0" y="0"/>
          <a:ext cx="0" cy="0"/>
          <a:chOff x="0" y="0"/>
          <a:chExt cx="0" cy="0"/>
        </a:xfrm>
      </p:grpSpPr>
      <p:sp>
        <p:nvSpPr>
          <p:cNvPr id="7" name="6 Rectángulo"/>
          <p:cNvSpPr/>
          <p:nvPr userDrawn="1"/>
        </p:nvSpPr>
        <p:spPr>
          <a:xfrm rot="5400000">
            <a:off x="2376303" y="-1232278"/>
            <a:ext cx="72279" cy="3922051"/>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0" name="9 Rectángulo"/>
          <p:cNvSpPr/>
          <p:nvPr userDrawn="1"/>
        </p:nvSpPr>
        <p:spPr>
          <a:xfrm rot="5400000">
            <a:off x="6697339" y="-1232359"/>
            <a:ext cx="72027" cy="3922462"/>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3" name="2 Marcador de texto"/>
          <p:cNvSpPr>
            <a:spLocks noGrp="1"/>
          </p:cNvSpPr>
          <p:nvPr>
            <p:ph type="body" sz="quarter" idx="10" hasCustomPrompt="1"/>
          </p:nvPr>
        </p:nvSpPr>
        <p:spPr>
          <a:xfrm>
            <a:off x="451416" y="836807"/>
            <a:ext cx="3922051" cy="5403941"/>
          </a:xfrm>
          <a:prstGeom prst="rect">
            <a:avLst/>
          </a:prstGeom>
        </p:spPr>
        <p:txBody>
          <a:bodyPr lIns="0" tIns="43279" rIns="86557" bIns="43279"/>
          <a:lstStyle>
            <a:lvl1pPr marL="0" indent="0">
              <a:buNone/>
              <a:defRPr sz="2300" b="0" baseline="0">
                <a:solidFill>
                  <a:srgbClr val="5C881A"/>
                </a:solidFill>
                <a:latin typeface="Arial" panose="020B0604020202020204" pitchFamily="34" charset="0"/>
                <a:cs typeface="Arial" panose="020B0604020202020204" pitchFamily="34" charset="0"/>
              </a:defRPr>
            </a:lvl1pPr>
          </a:lstStyle>
          <a:p>
            <a:pPr lvl="0"/>
            <a:r>
              <a:rPr lang="es-ES" dirty="0" err="1"/>
              <a:t>Left</a:t>
            </a:r>
            <a:r>
              <a:rPr lang="es-ES" dirty="0"/>
              <a:t> </a:t>
            </a:r>
            <a:r>
              <a:rPr lang="es-ES" dirty="0" err="1"/>
              <a:t>text</a:t>
            </a:r>
            <a:endParaRPr lang="en-GB" dirty="0"/>
          </a:p>
        </p:txBody>
      </p:sp>
      <p:sp>
        <p:nvSpPr>
          <p:cNvPr id="12" name="11 Marcador de texto"/>
          <p:cNvSpPr>
            <a:spLocks noGrp="1"/>
          </p:cNvSpPr>
          <p:nvPr>
            <p:ph type="body" sz="quarter" idx="11" hasCustomPrompt="1"/>
          </p:nvPr>
        </p:nvSpPr>
        <p:spPr>
          <a:xfrm>
            <a:off x="4772121" y="836806"/>
            <a:ext cx="3922051" cy="5401950"/>
          </a:xfrm>
          <a:prstGeom prst="rect">
            <a:avLst/>
          </a:prstGeom>
        </p:spPr>
        <p:txBody>
          <a:bodyPr lIns="0" tIns="43279" rIns="86557" bIns="43279"/>
          <a:lstStyle>
            <a:lvl1pPr marL="0" indent="0">
              <a:buNone/>
              <a:defRPr sz="2300" b="0">
                <a:solidFill>
                  <a:srgbClr val="5C881A"/>
                </a:solidFill>
                <a:latin typeface="Arial" panose="020B0604020202020204" pitchFamily="34" charset="0"/>
                <a:cs typeface="Arial" panose="020B0604020202020204" pitchFamily="34" charset="0"/>
              </a:defRPr>
            </a:lvl1pPr>
          </a:lstStyle>
          <a:p>
            <a:pPr lvl="0"/>
            <a:r>
              <a:rPr lang="es-ES" dirty="0" err="1"/>
              <a:t>Right</a:t>
            </a:r>
            <a:r>
              <a:rPr lang="es-ES" dirty="0"/>
              <a:t> </a:t>
            </a:r>
            <a:r>
              <a:rPr lang="es-ES" dirty="0" err="1"/>
              <a:t>text</a:t>
            </a:r>
            <a:endParaRPr lang="en-GB" dirty="0"/>
          </a:p>
        </p:txBody>
      </p:sp>
      <p:sp>
        <p:nvSpPr>
          <p:cNvPr id="9"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3" name="6 Título"/>
          <p:cNvSpPr>
            <a:spLocks noGrp="1"/>
          </p:cNvSpPr>
          <p:nvPr>
            <p:ph type="title" hasCustomPrompt="1"/>
          </p:nvPr>
        </p:nvSpPr>
        <p:spPr>
          <a:xfrm>
            <a:off x="451416" y="116662"/>
            <a:ext cx="3922051"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Tree>
    <p:extLst>
      <p:ext uri="{BB962C8B-B14F-4D97-AF65-F5344CB8AC3E}">
        <p14:creationId xmlns:p14="http://schemas.microsoft.com/office/powerpoint/2010/main" val="128977154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VERTICAL TEXT IN TWO BLOCKS-2">
    <p:spTree>
      <p:nvGrpSpPr>
        <p:cNvPr id="1" name=""/>
        <p:cNvGrpSpPr/>
        <p:nvPr/>
      </p:nvGrpSpPr>
      <p:grpSpPr>
        <a:xfrm>
          <a:off x="0" y="0"/>
          <a:ext cx="0" cy="0"/>
          <a:chOff x="0" y="0"/>
          <a:chExt cx="0" cy="0"/>
        </a:xfrm>
      </p:grpSpPr>
      <p:sp>
        <p:nvSpPr>
          <p:cNvPr id="17" name="16 Marcador de texto"/>
          <p:cNvSpPr>
            <a:spLocks noGrp="1"/>
          </p:cNvSpPr>
          <p:nvPr>
            <p:ph type="body" sz="quarter" idx="10" hasCustomPrompt="1"/>
          </p:nvPr>
        </p:nvSpPr>
        <p:spPr>
          <a:xfrm>
            <a:off x="451418" y="836807"/>
            <a:ext cx="3922049" cy="720346"/>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Left</a:t>
            </a:r>
            <a:r>
              <a:rPr lang="es-ES" dirty="0"/>
              <a:t> </a:t>
            </a:r>
            <a:r>
              <a:rPr lang="es-ES" dirty="0" err="1"/>
              <a:t>title</a:t>
            </a:r>
            <a:endParaRPr lang="en-GB" dirty="0"/>
          </a:p>
        </p:txBody>
      </p:sp>
      <p:sp>
        <p:nvSpPr>
          <p:cNvPr id="19" name="18 Marcador de texto"/>
          <p:cNvSpPr>
            <a:spLocks noGrp="1"/>
          </p:cNvSpPr>
          <p:nvPr>
            <p:ph type="body" sz="quarter" idx="11" hasCustomPrompt="1"/>
          </p:nvPr>
        </p:nvSpPr>
        <p:spPr>
          <a:xfrm>
            <a:off x="4772122" y="836807"/>
            <a:ext cx="3922463" cy="720346"/>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Right</a:t>
            </a:r>
            <a:r>
              <a:rPr lang="es-ES" dirty="0"/>
              <a:t> </a:t>
            </a:r>
            <a:r>
              <a:rPr lang="es-ES" dirty="0" err="1"/>
              <a:t>title</a:t>
            </a:r>
            <a:endParaRPr lang="en-GB" dirty="0"/>
          </a:p>
        </p:txBody>
      </p:sp>
      <p:sp>
        <p:nvSpPr>
          <p:cNvPr id="8" name="6 Marcador de texto"/>
          <p:cNvSpPr>
            <a:spLocks noGrp="1"/>
          </p:cNvSpPr>
          <p:nvPr>
            <p:ph type="body" sz="quarter" idx="13"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s-ES" dirty="0"/>
              <a:t>Escribe aquí el título de la presentación</a:t>
            </a:r>
            <a:endParaRPr lang="en-GB" dirty="0"/>
          </a:p>
        </p:txBody>
      </p:sp>
      <p:cxnSp>
        <p:nvCxnSpPr>
          <p:cNvPr id="9" name="8 Conector recto"/>
          <p:cNvCxnSpPr/>
          <p:nvPr userDrawn="1"/>
        </p:nvCxnSpPr>
        <p:spPr>
          <a:xfrm flipH="1">
            <a:off x="451416" y="1629177"/>
            <a:ext cx="3922051"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cxnSp>
        <p:nvCxnSpPr>
          <p:cNvPr id="10" name="9 Conector recto"/>
          <p:cNvCxnSpPr/>
          <p:nvPr userDrawn="1"/>
        </p:nvCxnSpPr>
        <p:spPr>
          <a:xfrm flipH="1">
            <a:off x="4765069" y="1629177"/>
            <a:ext cx="3922049"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11" name="16 Marcador de texto"/>
          <p:cNvSpPr>
            <a:spLocks noGrp="1"/>
          </p:cNvSpPr>
          <p:nvPr>
            <p:ph type="body" sz="quarter" idx="14" hasCustomPrompt="1"/>
          </p:nvPr>
        </p:nvSpPr>
        <p:spPr>
          <a:xfrm>
            <a:off x="451418" y="1701203"/>
            <a:ext cx="3922049" cy="4465530"/>
          </a:xfrm>
          <a:prstGeom prst="rect">
            <a:avLst/>
          </a:prstGeom>
        </p:spPr>
        <p:txBody>
          <a:bodyPr lIns="0" tIns="43279" rIns="86557" bIns="43279"/>
          <a:lstStyle>
            <a:lvl1pPr marL="0" indent="0">
              <a:buNone/>
              <a:defRPr sz="2300" b="0" baseline="0">
                <a:solidFill>
                  <a:srgbClr val="5C881A"/>
                </a:solidFill>
                <a:latin typeface="Arial" panose="020B0604020202020204" pitchFamily="34" charset="0"/>
                <a:cs typeface="Arial" panose="020B0604020202020204" pitchFamily="34" charset="0"/>
              </a:defRPr>
            </a:lvl1pPr>
          </a:lstStyle>
          <a:p>
            <a:pPr lvl="0"/>
            <a:r>
              <a:rPr lang="es-ES" dirty="0" err="1"/>
              <a:t>Left</a:t>
            </a:r>
            <a:r>
              <a:rPr lang="es-ES" dirty="0"/>
              <a:t> </a:t>
            </a:r>
            <a:r>
              <a:rPr lang="es-ES" dirty="0" err="1"/>
              <a:t>text</a:t>
            </a:r>
            <a:endParaRPr lang="en-GB" dirty="0"/>
          </a:p>
        </p:txBody>
      </p:sp>
      <p:sp>
        <p:nvSpPr>
          <p:cNvPr id="12" name="18 Marcador de texto"/>
          <p:cNvSpPr>
            <a:spLocks noGrp="1"/>
          </p:cNvSpPr>
          <p:nvPr>
            <p:ph type="body" sz="quarter" idx="15" hasCustomPrompt="1"/>
          </p:nvPr>
        </p:nvSpPr>
        <p:spPr>
          <a:xfrm>
            <a:off x="4772122" y="1701203"/>
            <a:ext cx="3922463" cy="4465530"/>
          </a:xfrm>
          <a:prstGeom prst="rect">
            <a:avLst/>
          </a:prstGeom>
        </p:spPr>
        <p:txBody>
          <a:bodyPr lIns="0" tIns="43279" rIns="86557" bIns="43279"/>
          <a:lstStyle>
            <a:lvl1pPr marL="0" indent="0">
              <a:buNone/>
              <a:defRPr sz="2300" baseline="0">
                <a:solidFill>
                  <a:srgbClr val="5C881A"/>
                </a:solidFill>
                <a:latin typeface="Arial" panose="020B0604020202020204" pitchFamily="34" charset="0"/>
                <a:cs typeface="Arial" panose="020B0604020202020204" pitchFamily="34" charset="0"/>
              </a:defRPr>
            </a:lvl1pPr>
          </a:lstStyle>
          <a:p>
            <a:pPr lvl="0"/>
            <a:r>
              <a:rPr lang="es-ES" dirty="0" err="1"/>
              <a:t>Right</a:t>
            </a:r>
            <a:r>
              <a:rPr lang="es-ES" dirty="0"/>
              <a:t> </a:t>
            </a:r>
            <a:r>
              <a:rPr lang="es-ES" dirty="0" err="1"/>
              <a:t>text</a:t>
            </a:r>
            <a:endParaRPr lang="en-GB" dirty="0"/>
          </a:p>
        </p:txBody>
      </p:sp>
      <p:sp>
        <p:nvSpPr>
          <p:cNvPr id="14" name="13 Rectángulo"/>
          <p:cNvSpPr/>
          <p:nvPr userDrawn="1"/>
        </p:nvSpPr>
        <p:spPr>
          <a:xfrm rot="5400000">
            <a:off x="2376303" y="-1232278"/>
            <a:ext cx="72279" cy="3922051"/>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5" name="14 Rectángulo"/>
          <p:cNvSpPr/>
          <p:nvPr userDrawn="1"/>
        </p:nvSpPr>
        <p:spPr>
          <a:xfrm rot="5400000">
            <a:off x="6697339" y="-1232359"/>
            <a:ext cx="72027" cy="3922462"/>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3" name="6 Título"/>
          <p:cNvSpPr>
            <a:spLocks noGrp="1"/>
          </p:cNvSpPr>
          <p:nvPr>
            <p:ph type="title" hasCustomPrompt="1"/>
          </p:nvPr>
        </p:nvSpPr>
        <p:spPr>
          <a:xfrm>
            <a:off x="451416" y="116662"/>
            <a:ext cx="3922051"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Tree>
    <p:extLst>
      <p:ext uri="{BB962C8B-B14F-4D97-AF65-F5344CB8AC3E}">
        <p14:creationId xmlns:p14="http://schemas.microsoft.com/office/powerpoint/2010/main" val="714495211"/>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VERTICAL TEXT IN TWO BLOCKS WITH FRAME">
    <p:spTree>
      <p:nvGrpSpPr>
        <p:cNvPr id="1" name=""/>
        <p:cNvGrpSpPr/>
        <p:nvPr/>
      </p:nvGrpSpPr>
      <p:grpSpPr>
        <a:xfrm>
          <a:off x="0" y="0"/>
          <a:ext cx="0" cy="0"/>
          <a:chOff x="0" y="0"/>
          <a:chExt cx="0" cy="0"/>
        </a:xfrm>
      </p:grpSpPr>
      <p:sp>
        <p:nvSpPr>
          <p:cNvPr id="13" name="12 Rectángulo"/>
          <p:cNvSpPr/>
          <p:nvPr userDrawn="1"/>
        </p:nvSpPr>
        <p:spPr>
          <a:xfrm rot="5400000">
            <a:off x="4536990" y="-3392712"/>
            <a:ext cx="72025" cy="8243166"/>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7" name="16 Marcador de texto"/>
          <p:cNvSpPr>
            <a:spLocks noGrp="1"/>
          </p:cNvSpPr>
          <p:nvPr>
            <p:ph type="body" sz="quarter" idx="10" hasCustomPrompt="1"/>
          </p:nvPr>
        </p:nvSpPr>
        <p:spPr>
          <a:xfrm>
            <a:off x="451420" y="836807"/>
            <a:ext cx="8242753" cy="720346"/>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Title</a:t>
            </a:r>
            <a:endParaRPr lang="en-GB" dirty="0"/>
          </a:p>
        </p:txBody>
      </p:sp>
      <p:sp>
        <p:nvSpPr>
          <p:cNvPr id="8" name="6 Marcador de texto"/>
          <p:cNvSpPr>
            <a:spLocks noGrp="1"/>
          </p:cNvSpPr>
          <p:nvPr>
            <p:ph type="body" sz="quarter" idx="13"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s-ES" dirty="0"/>
              <a:t>Escribe aquí el título de la presentación</a:t>
            </a:r>
            <a:endParaRPr lang="en-GB" dirty="0"/>
          </a:p>
        </p:txBody>
      </p:sp>
      <p:sp>
        <p:nvSpPr>
          <p:cNvPr id="11" name="16 Marcador de texto"/>
          <p:cNvSpPr>
            <a:spLocks noGrp="1"/>
          </p:cNvSpPr>
          <p:nvPr>
            <p:ph type="body" sz="quarter" idx="14" hasCustomPrompt="1"/>
          </p:nvPr>
        </p:nvSpPr>
        <p:spPr>
          <a:xfrm>
            <a:off x="451418" y="1701203"/>
            <a:ext cx="3922049" cy="4465530"/>
          </a:xfrm>
          <a:prstGeom prst="rect">
            <a:avLst/>
          </a:prstGeom>
          <a:ln w="28575">
            <a:solidFill>
              <a:srgbClr val="5C881A"/>
            </a:solidFill>
          </a:ln>
        </p:spPr>
        <p:txBody>
          <a:bodyPr lIns="102233" tIns="34078"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Left</a:t>
            </a:r>
            <a:r>
              <a:rPr lang="es-ES" dirty="0"/>
              <a:t> </a:t>
            </a:r>
            <a:r>
              <a:rPr lang="es-ES" dirty="0" err="1"/>
              <a:t>text</a:t>
            </a:r>
            <a:endParaRPr lang="en-GB" dirty="0"/>
          </a:p>
        </p:txBody>
      </p:sp>
      <p:sp>
        <p:nvSpPr>
          <p:cNvPr id="12" name="18 Marcador de texto"/>
          <p:cNvSpPr>
            <a:spLocks noGrp="1"/>
          </p:cNvSpPr>
          <p:nvPr>
            <p:ph type="body" sz="quarter" idx="15" hasCustomPrompt="1"/>
          </p:nvPr>
        </p:nvSpPr>
        <p:spPr>
          <a:xfrm>
            <a:off x="4772122" y="1701203"/>
            <a:ext cx="3922463" cy="4465530"/>
          </a:xfrm>
          <a:prstGeom prst="rect">
            <a:avLst/>
          </a:prstGeom>
          <a:ln w="28575">
            <a:solidFill>
              <a:srgbClr val="5C881A"/>
            </a:solidFill>
          </a:ln>
        </p:spPr>
        <p:txBody>
          <a:bodyPr lIns="102233" tIns="34078"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Right</a:t>
            </a:r>
            <a:r>
              <a:rPr lang="es-ES" dirty="0"/>
              <a:t> </a:t>
            </a:r>
            <a:r>
              <a:rPr lang="es-ES" dirty="0" err="1"/>
              <a:t>text</a:t>
            </a:r>
            <a:endParaRPr lang="en-GB" dirty="0"/>
          </a:p>
        </p:txBody>
      </p:sp>
      <p:sp>
        <p:nvSpPr>
          <p:cNvPr id="9" name="6 Título"/>
          <p:cNvSpPr>
            <a:spLocks noGrp="1"/>
          </p:cNvSpPr>
          <p:nvPr>
            <p:ph type="title" hasCustomPrompt="1"/>
          </p:nvPr>
        </p:nvSpPr>
        <p:spPr>
          <a:xfrm>
            <a:off x="451418" y="116662"/>
            <a:ext cx="8242755"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Tree>
    <p:extLst>
      <p:ext uri="{BB962C8B-B14F-4D97-AF65-F5344CB8AC3E}">
        <p14:creationId xmlns:p14="http://schemas.microsoft.com/office/powerpoint/2010/main" val="1614750420"/>
      </p:ext>
    </p:extLst>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VERTICAL TEXT IN TWO BLOCKS-2E">
    <p:spTree>
      <p:nvGrpSpPr>
        <p:cNvPr id="1" name=""/>
        <p:cNvGrpSpPr/>
        <p:nvPr/>
      </p:nvGrpSpPr>
      <p:grpSpPr>
        <a:xfrm>
          <a:off x="0" y="0"/>
          <a:ext cx="0" cy="0"/>
          <a:chOff x="0" y="0"/>
          <a:chExt cx="0" cy="0"/>
        </a:xfrm>
      </p:grpSpPr>
      <p:sp>
        <p:nvSpPr>
          <p:cNvPr id="13" name="12 Rectángulo"/>
          <p:cNvSpPr/>
          <p:nvPr userDrawn="1"/>
        </p:nvSpPr>
        <p:spPr>
          <a:xfrm rot="5400000">
            <a:off x="4536990" y="-3392712"/>
            <a:ext cx="72025" cy="8243166"/>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7" name="16 Marcador de texto"/>
          <p:cNvSpPr>
            <a:spLocks noGrp="1"/>
          </p:cNvSpPr>
          <p:nvPr>
            <p:ph type="body" sz="quarter" idx="10" hasCustomPrompt="1"/>
          </p:nvPr>
        </p:nvSpPr>
        <p:spPr>
          <a:xfrm>
            <a:off x="451418" y="836807"/>
            <a:ext cx="3922049" cy="720346"/>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Left</a:t>
            </a:r>
            <a:r>
              <a:rPr lang="es-ES" dirty="0"/>
              <a:t> </a:t>
            </a:r>
            <a:r>
              <a:rPr lang="es-ES" dirty="0" err="1"/>
              <a:t>title</a:t>
            </a:r>
            <a:endParaRPr lang="en-GB" dirty="0"/>
          </a:p>
        </p:txBody>
      </p:sp>
      <p:sp>
        <p:nvSpPr>
          <p:cNvPr id="19" name="18 Marcador de texto"/>
          <p:cNvSpPr>
            <a:spLocks noGrp="1"/>
          </p:cNvSpPr>
          <p:nvPr>
            <p:ph type="body" sz="quarter" idx="11" hasCustomPrompt="1"/>
          </p:nvPr>
        </p:nvSpPr>
        <p:spPr>
          <a:xfrm>
            <a:off x="4772122" y="836807"/>
            <a:ext cx="3922463" cy="720346"/>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Right</a:t>
            </a:r>
            <a:r>
              <a:rPr lang="es-ES" dirty="0"/>
              <a:t> </a:t>
            </a:r>
            <a:r>
              <a:rPr lang="es-ES" dirty="0" err="1"/>
              <a:t>title</a:t>
            </a:r>
            <a:endParaRPr lang="en-GB" dirty="0"/>
          </a:p>
        </p:txBody>
      </p:sp>
      <p:sp>
        <p:nvSpPr>
          <p:cNvPr id="12" name="18 Marcador de texto"/>
          <p:cNvSpPr>
            <a:spLocks noGrp="1"/>
          </p:cNvSpPr>
          <p:nvPr>
            <p:ph type="body" sz="quarter" idx="15" hasCustomPrompt="1"/>
          </p:nvPr>
        </p:nvSpPr>
        <p:spPr>
          <a:xfrm>
            <a:off x="4772122" y="1701203"/>
            <a:ext cx="3922463" cy="4465530"/>
          </a:xfrm>
          <a:prstGeom prst="rect">
            <a:avLst/>
          </a:prstGeom>
          <a:ln w="28575">
            <a:solidFill>
              <a:srgbClr val="5C881A"/>
            </a:solidFill>
          </a:ln>
        </p:spPr>
        <p:txBody>
          <a:bodyPr lIns="102233" tIns="34078" rIns="86557" bIns="43279"/>
          <a:lstStyle>
            <a:lvl1pPr marL="0" indent="0">
              <a:buNone/>
              <a:defRPr sz="2300" baseline="0">
                <a:solidFill>
                  <a:srgbClr val="5C881A"/>
                </a:solidFill>
                <a:latin typeface="Arial" panose="020B0604020202020204" pitchFamily="34" charset="0"/>
                <a:cs typeface="Arial" panose="020B0604020202020204" pitchFamily="34" charset="0"/>
              </a:defRPr>
            </a:lvl1pPr>
          </a:lstStyle>
          <a:p>
            <a:pPr lvl="0"/>
            <a:r>
              <a:rPr lang="es-ES" dirty="0" err="1"/>
              <a:t>Right</a:t>
            </a:r>
            <a:r>
              <a:rPr lang="es-ES" dirty="0"/>
              <a:t> </a:t>
            </a:r>
            <a:r>
              <a:rPr lang="es-ES" dirty="0" err="1"/>
              <a:t>text</a:t>
            </a:r>
            <a:endParaRPr lang="en-GB" dirty="0"/>
          </a:p>
        </p:txBody>
      </p:sp>
      <p:sp>
        <p:nvSpPr>
          <p:cNvPr id="9" name="16 Marcador de texto"/>
          <p:cNvSpPr>
            <a:spLocks noGrp="1"/>
          </p:cNvSpPr>
          <p:nvPr>
            <p:ph type="body" sz="quarter" idx="14" hasCustomPrompt="1"/>
          </p:nvPr>
        </p:nvSpPr>
        <p:spPr>
          <a:xfrm>
            <a:off x="451418" y="1701203"/>
            <a:ext cx="3922049" cy="4465530"/>
          </a:xfrm>
          <a:prstGeom prst="rect">
            <a:avLst/>
          </a:prstGeom>
        </p:spPr>
        <p:txBody>
          <a:bodyPr lIns="0" tIns="43279" rIns="86557" bIns="43279"/>
          <a:lstStyle>
            <a:lvl1pPr marL="0" indent="0">
              <a:buNone/>
              <a:defRPr sz="2300" b="0" baseline="0">
                <a:solidFill>
                  <a:srgbClr val="5C881A"/>
                </a:solidFill>
                <a:latin typeface="Arial" panose="020B0604020202020204" pitchFamily="34" charset="0"/>
                <a:cs typeface="Arial" panose="020B0604020202020204" pitchFamily="34" charset="0"/>
              </a:defRPr>
            </a:lvl1pPr>
          </a:lstStyle>
          <a:p>
            <a:pPr lvl="0"/>
            <a:r>
              <a:rPr lang="es-ES" dirty="0" err="1"/>
              <a:t>Left</a:t>
            </a:r>
            <a:r>
              <a:rPr lang="es-ES" dirty="0"/>
              <a:t> </a:t>
            </a:r>
            <a:r>
              <a:rPr lang="es-ES" dirty="0" err="1"/>
              <a:t>text</a:t>
            </a:r>
            <a:endParaRPr lang="en-GB" dirty="0"/>
          </a:p>
        </p:txBody>
      </p:sp>
      <p:sp>
        <p:nvSpPr>
          <p:cNvPr id="10"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1" name="6 Título"/>
          <p:cNvSpPr>
            <a:spLocks noGrp="1"/>
          </p:cNvSpPr>
          <p:nvPr>
            <p:ph type="title" hasCustomPrompt="1"/>
          </p:nvPr>
        </p:nvSpPr>
        <p:spPr>
          <a:xfrm>
            <a:off x="451418" y="116662"/>
            <a:ext cx="8242755"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Tree>
    <p:extLst>
      <p:ext uri="{BB962C8B-B14F-4D97-AF65-F5344CB8AC3E}">
        <p14:creationId xmlns:p14="http://schemas.microsoft.com/office/powerpoint/2010/main" val="2580679904"/>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EXT IN A BLOCK WITH GRAPHIC">
    <p:spTree>
      <p:nvGrpSpPr>
        <p:cNvPr id="1" name=""/>
        <p:cNvGrpSpPr/>
        <p:nvPr/>
      </p:nvGrpSpPr>
      <p:grpSpPr>
        <a:xfrm>
          <a:off x="0" y="0"/>
          <a:ext cx="0" cy="0"/>
          <a:chOff x="0" y="0"/>
          <a:chExt cx="0" cy="0"/>
        </a:xfrm>
      </p:grpSpPr>
      <p:sp>
        <p:nvSpPr>
          <p:cNvPr id="3" name="2 Marcador de texto"/>
          <p:cNvSpPr>
            <a:spLocks noGrp="1"/>
          </p:cNvSpPr>
          <p:nvPr>
            <p:ph type="body" sz="quarter" idx="10" hasCustomPrompt="1"/>
          </p:nvPr>
        </p:nvSpPr>
        <p:spPr>
          <a:xfrm>
            <a:off x="451418" y="2349425"/>
            <a:ext cx="3922050" cy="3817308"/>
          </a:xfrm>
          <a:prstGeom prst="rect">
            <a:avLst/>
          </a:prstGeom>
        </p:spPr>
        <p:txBody>
          <a:bodyPr lIns="0" tIns="43279" rIns="86557" bIns="43279"/>
          <a:lstStyle>
            <a:lvl1pPr marL="0" indent="0">
              <a:buNone/>
              <a:defRPr sz="2300" b="0">
                <a:solidFill>
                  <a:srgbClr val="5C881A"/>
                </a:solidFill>
                <a:latin typeface="Arial" panose="020B0604020202020204" pitchFamily="34" charset="0"/>
                <a:cs typeface="Arial" panose="020B0604020202020204" pitchFamily="34" charset="0"/>
              </a:defRPr>
            </a:lvl1pPr>
          </a:lstStyle>
          <a:p>
            <a:pPr lvl="0"/>
            <a:r>
              <a:rPr lang="es-ES" dirty="0" err="1"/>
              <a:t>Left</a:t>
            </a:r>
            <a:r>
              <a:rPr lang="es-ES" dirty="0"/>
              <a:t> </a:t>
            </a:r>
            <a:r>
              <a:rPr lang="es-ES" dirty="0" err="1"/>
              <a:t>text</a:t>
            </a:r>
            <a:endParaRPr lang="en-GB" dirty="0"/>
          </a:p>
        </p:txBody>
      </p:sp>
      <p:sp>
        <p:nvSpPr>
          <p:cNvPr id="4" name="3 Marcador de gráfico"/>
          <p:cNvSpPr>
            <a:spLocks noGrp="1"/>
          </p:cNvSpPr>
          <p:nvPr>
            <p:ph type="chart" sz="quarter" idx="13" hasCustomPrompt="1"/>
          </p:nvPr>
        </p:nvSpPr>
        <p:spPr>
          <a:xfrm>
            <a:off x="4772122" y="2350044"/>
            <a:ext cx="3922050" cy="3817234"/>
          </a:xfrm>
          <a:prstGeom prst="rect">
            <a:avLst/>
          </a:prstGeom>
        </p:spPr>
        <p:txBody>
          <a:bodyPr lIns="86557" tIns="43279" rIns="86557" bIns="43279"/>
          <a:lstStyle>
            <a:lvl1pPr>
              <a:defRPr/>
            </a:lvl1pPr>
          </a:lstStyle>
          <a:p>
            <a:r>
              <a:rPr lang="es-ES" dirty="0" err="1"/>
              <a:t>Graphic</a:t>
            </a:r>
            <a:endParaRPr lang="en-GB" dirty="0"/>
          </a:p>
        </p:txBody>
      </p:sp>
      <p:cxnSp>
        <p:nvCxnSpPr>
          <p:cNvPr id="11" name="10 Conector recto"/>
          <p:cNvCxnSpPr/>
          <p:nvPr userDrawn="1"/>
        </p:nvCxnSpPr>
        <p:spPr>
          <a:xfrm flipH="1">
            <a:off x="451418" y="2121141"/>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12" name="11 Rectángulo"/>
          <p:cNvSpPr/>
          <p:nvPr userDrawn="1"/>
        </p:nvSpPr>
        <p:spPr>
          <a:xfrm rot="5400000">
            <a:off x="2376303" y="-1232278"/>
            <a:ext cx="72279" cy="3922051"/>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3" name="12 Rectángulo"/>
          <p:cNvSpPr/>
          <p:nvPr userDrawn="1"/>
        </p:nvSpPr>
        <p:spPr>
          <a:xfrm rot="5400000">
            <a:off x="6697339" y="-1232359"/>
            <a:ext cx="72027" cy="3922462"/>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4"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5" name="6 Título"/>
          <p:cNvSpPr>
            <a:spLocks noGrp="1"/>
          </p:cNvSpPr>
          <p:nvPr>
            <p:ph type="title" hasCustomPrompt="1"/>
          </p:nvPr>
        </p:nvSpPr>
        <p:spPr>
          <a:xfrm>
            <a:off x="451416" y="116662"/>
            <a:ext cx="3922051"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
        <p:nvSpPr>
          <p:cNvPr id="16" name="16 Marcador de texto"/>
          <p:cNvSpPr>
            <a:spLocks noGrp="1"/>
          </p:cNvSpPr>
          <p:nvPr>
            <p:ph type="body" sz="quarter" idx="14" hasCustomPrompt="1"/>
          </p:nvPr>
        </p:nvSpPr>
        <p:spPr>
          <a:xfrm>
            <a:off x="451418" y="836807"/>
            <a:ext cx="3922049" cy="1152494"/>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Left</a:t>
            </a:r>
            <a:r>
              <a:rPr lang="es-ES" dirty="0"/>
              <a:t> </a:t>
            </a:r>
            <a:r>
              <a:rPr lang="es-ES" dirty="0" err="1"/>
              <a:t>title</a:t>
            </a:r>
            <a:endParaRPr lang="en-GB" dirty="0"/>
          </a:p>
        </p:txBody>
      </p:sp>
      <p:sp>
        <p:nvSpPr>
          <p:cNvPr id="17" name="18 Marcador de texto"/>
          <p:cNvSpPr>
            <a:spLocks noGrp="1"/>
          </p:cNvSpPr>
          <p:nvPr>
            <p:ph type="body" sz="quarter" idx="11" hasCustomPrompt="1"/>
          </p:nvPr>
        </p:nvSpPr>
        <p:spPr>
          <a:xfrm>
            <a:off x="4772122" y="836807"/>
            <a:ext cx="3922463" cy="1152494"/>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Right</a:t>
            </a:r>
            <a:r>
              <a:rPr lang="es-ES" dirty="0"/>
              <a:t> </a:t>
            </a:r>
            <a:r>
              <a:rPr lang="es-ES" dirty="0" err="1"/>
              <a:t>title</a:t>
            </a:r>
            <a:endParaRPr lang="en-GB" dirty="0"/>
          </a:p>
        </p:txBody>
      </p:sp>
    </p:spTree>
    <p:extLst>
      <p:ext uri="{BB962C8B-B14F-4D97-AF65-F5344CB8AC3E}">
        <p14:creationId xmlns:p14="http://schemas.microsoft.com/office/powerpoint/2010/main" val="192172571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EXT IN A BLOCK WITH GRAPHIC-2">
    <p:spTree>
      <p:nvGrpSpPr>
        <p:cNvPr id="1" name=""/>
        <p:cNvGrpSpPr/>
        <p:nvPr/>
      </p:nvGrpSpPr>
      <p:grpSpPr>
        <a:xfrm>
          <a:off x="0" y="0"/>
          <a:ext cx="0" cy="0"/>
          <a:chOff x="0" y="0"/>
          <a:chExt cx="0" cy="0"/>
        </a:xfrm>
      </p:grpSpPr>
      <p:sp>
        <p:nvSpPr>
          <p:cNvPr id="3" name="2 Marcador de texto"/>
          <p:cNvSpPr>
            <a:spLocks noGrp="1"/>
          </p:cNvSpPr>
          <p:nvPr>
            <p:ph type="body" sz="quarter" idx="10" hasCustomPrompt="1"/>
          </p:nvPr>
        </p:nvSpPr>
        <p:spPr>
          <a:xfrm>
            <a:off x="451418" y="2349426"/>
            <a:ext cx="3922050" cy="2953011"/>
          </a:xfrm>
          <a:prstGeom prst="rect">
            <a:avLst/>
          </a:prstGeom>
        </p:spPr>
        <p:txBody>
          <a:bodyPr lIns="0" tIns="43279" rIns="86557" bIns="43279"/>
          <a:lstStyle>
            <a:lvl1pPr marL="0" indent="0">
              <a:buNone/>
              <a:defRPr sz="2300" b="0">
                <a:solidFill>
                  <a:srgbClr val="5C881A"/>
                </a:solidFill>
                <a:latin typeface="Arial" panose="020B0604020202020204" pitchFamily="34" charset="0"/>
                <a:cs typeface="Arial" panose="020B0604020202020204" pitchFamily="34" charset="0"/>
              </a:defRPr>
            </a:lvl1pPr>
          </a:lstStyle>
          <a:p>
            <a:pPr lvl="0"/>
            <a:r>
              <a:rPr lang="es-ES" dirty="0" err="1"/>
              <a:t>Left</a:t>
            </a:r>
            <a:r>
              <a:rPr lang="es-ES" dirty="0"/>
              <a:t> </a:t>
            </a:r>
            <a:r>
              <a:rPr lang="es-ES" dirty="0" err="1"/>
              <a:t>text</a:t>
            </a:r>
            <a:endParaRPr lang="en-GB" dirty="0"/>
          </a:p>
        </p:txBody>
      </p:sp>
      <p:sp>
        <p:nvSpPr>
          <p:cNvPr id="4" name="3 Marcador de gráfico"/>
          <p:cNvSpPr>
            <a:spLocks noGrp="1"/>
          </p:cNvSpPr>
          <p:nvPr>
            <p:ph type="chart" sz="quarter" idx="13" hasCustomPrompt="1"/>
          </p:nvPr>
        </p:nvSpPr>
        <p:spPr>
          <a:xfrm>
            <a:off x="4772122" y="2350045"/>
            <a:ext cx="3922050" cy="2952954"/>
          </a:xfrm>
          <a:prstGeom prst="rect">
            <a:avLst/>
          </a:prstGeom>
        </p:spPr>
        <p:txBody>
          <a:bodyPr lIns="86557" tIns="43279" rIns="86557" bIns="43279"/>
          <a:lstStyle>
            <a:lvl1pPr marL="324515" marR="0" indent="-324515" algn="l" defTabSz="432688" rtl="0" eaLnBrk="0" fontAlgn="base" latinLnBrk="0" hangingPunct="0">
              <a:lnSpc>
                <a:spcPct val="100000"/>
              </a:lnSpc>
              <a:spcBef>
                <a:spcPct val="20000"/>
              </a:spcBef>
              <a:spcAft>
                <a:spcPct val="0"/>
              </a:spcAft>
              <a:buClrTx/>
              <a:buSzTx/>
              <a:buFont typeface="Arial" charset="0"/>
              <a:buChar char="•"/>
              <a:tabLst/>
              <a:defRPr/>
            </a:lvl1pPr>
          </a:lstStyle>
          <a:p>
            <a:r>
              <a:rPr lang="es-ES" dirty="0" err="1"/>
              <a:t>Graphic</a:t>
            </a:r>
          </a:p>
          <a:p>
            <a:endParaRPr lang="en-GB" dirty="0"/>
          </a:p>
        </p:txBody>
      </p:sp>
      <p:cxnSp>
        <p:nvCxnSpPr>
          <p:cNvPr id="11" name="10 Conector recto"/>
          <p:cNvCxnSpPr/>
          <p:nvPr userDrawn="1"/>
        </p:nvCxnSpPr>
        <p:spPr>
          <a:xfrm flipH="1">
            <a:off x="451418" y="2121141"/>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12" name="11 Rectángulo"/>
          <p:cNvSpPr/>
          <p:nvPr userDrawn="1"/>
        </p:nvSpPr>
        <p:spPr>
          <a:xfrm rot="5400000">
            <a:off x="2376303" y="-1232278"/>
            <a:ext cx="72279" cy="3922051"/>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3" name="12 Rectángulo"/>
          <p:cNvSpPr/>
          <p:nvPr userDrawn="1"/>
        </p:nvSpPr>
        <p:spPr>
          <a:xfrm rot="5400000">
            <a:off x="6697339" y="-1232359"/>
            <a:ext cx="72027" cy="3922462"/>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cxnSp>
        <p:nvCxnSpPr>
          <p:cNvPr id="14" name="13 Conector recto"/>
          <p:cNvCxnSpPr/>
          <p:nvPr userDrawn="1"/>
        </p:nvCxnSpPr>
        <p:spPr>
          <a:xfrm>
            <a:off x="451419" y="5528440"/>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15" name="6 Marcador de texto"/>
          <p:cNvSpPr>
            <a:spLocks noGrp="1"/>
          </p:cNvSpPr>
          <p:nvPr>
            <p:ph type="body" sz="quarter" idx="15" hasCustomPrompt="1"/>
          </p:nvPr>
        </p:nvSpPr>
        <p:spPr>
          <a:xfrm>
            <a:off x="451418" y="5590534"/>
            <a:ext cx="8242754" cy="719652"/>
          </a:xfrm>
          <a:prstGeom prst="rect">
            <a:avLst/>
          </a:prstGeom>
        </p:spPr>
        <p:txBody>
          <a:bodyPr lIns="0" tIns="43279" rIns="0" bIns="43279"/>
          <a:lstStyle>
            <a:lvl1pPr marL="324515" indent="-324515">
              <a:buNone/>
              <a:defRPr lang="en-GB" sz="2300" b="1" kern="1200" baseline="0" dirty="0">
                <a:solidFill>
                  <a:srgbClr val="5C881A"/>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s-ES" dirty="0"/>
              <a:t>Cuarto bloque de texto</a:t>
            </a:r>
            <a:endParaRPr lang="en-GB" dirty="0"/>
          </a:p>
        </p:txBody>
      </p:sp>
      <p:sp>
        <p:nvSpPr>
          <p:cNvPr id="16"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7" name="6 Título"/>
          <p:cNvSpPr>
            <a:spLocks noGrp="1"/>
          </p:cNvSpPr>
          <p:nvPr>
            <p:ph type="title" hasCustomPrompt="1"/>
          </p:nvPr>
        </p:nvSpPr>
        <p:spPr>
          <a:xfrm>
            <a:off x="451416" y="116662"/>
            <a:ext cx="3922051"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
        <p:nvSpPr>
          <p:cNvPr id="18" name="16 Marcador de texto"/>
          <p:cNvSpPr>
            <a:spLocks noGrp="1"/>
          </p:cNvSpPr>
          <p:nvPr>
            <p:ph type="body" sz="quarter" idx="14" hasCustomPrompt="1"/>
          </p:nvPr>
        </p:nvSpPr>
        <p:spPr>
          <a:xfrm>
            <a:off x="451418" y="836807"/>
            <a:ext cx="3922049" cy="1152494"/>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Left</a:t>
            </a:r>
            <a:r>
              <a:rPr lang="es-ES" dirty="0"/>
              <a:t> </a:t>
            </a:r>
            <a:r>
              <a:rPr lang="es-ES" dirty="0" err="1"/>
              <a:t>title</a:t>
            </a:r>
            <a:endParaRPr lang="en-GB" dirty="0"/>
          </a:p>
        </p:txBody>
      </p:sp>
      <p:sp>
        <p:nvSpPr>
          <p:cNvPr id="19" name="18 Marcador de texto"/>
          <p:cNvSpPr>
            <a:spLocks noGrp="1"/>
          </p:cNvSpPr>
          <p:nvPr>
            <p:ph type="body" sz="quarter" idx="11" hasCustomPrompt="1"/>
          </p:nvPr>
        </p:nvSpPr>
        <p:spPr>
          <a:xfrm>
            <a:off x="4772122" y="836807"/>
            <a:ext cx="3922463" cy="1152494"/>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Right</a:t>
            </a:r>
            <a:r>
              <a:rPr lang="es-ES" dirty="0"/>
              <a:t> </a:t>
            </a:r>
            <a:r>
              <a:rPr lang="es-ES" dirty="0" err="1"/>
              <a:t>title</a:t>
            </a:r>
            <a:endParaRPr lang="en-GB" dirty="0"/>
          </a:p>
        </p:txBody>
      </p:sp>
    </p:spTree>
    <p:extLst>
      <p:ext uri="{BB962C8B-B14F-4D97-AF65-F5344CB8AC3E}">
        <p14:creationId xmlns:p14="http://schemas.microsoft.com/office/powerpoint/2010/main" val="12472886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EXT IN A BLOCK WITH TABLE">
    <p:spTree>
      <p:nvGrpSpPr>
        <p:cNvPr id="1" name=""/>
        <p:cNvGrpSpPr/>
        <p:nvPr/>
      </p:nvGrpSpPr>
      <p:grpSpPr>
        <a:xfrm>
          <a:off x="0" y="0"/>
          <a:ext cx="0" cy="0"/>
          <a:chOff x="0" y="0"/>
          <a:chExt cx="0" cy="0"/>
        </a:xfrm>
      </p:grpSpPr>
      <p:sp>
        <p:nvSpPr>
          <p:cNvPr id="3" name="2 Marcador de texto"/>
          <p:cNvSpPr>
            <a:spLocks noGrp="1"/>
          </p:cNvSpPr>
          <p:nvPr>
            <p:ph type="body" sz="quarter" idx="10" hasCustomPrompt="1"/>
          </p:nvPr>
        </p:nvSpPr>
        <p:spPr>
          <a:xfrm>
            <a:off x="451418" y="2349426"/>
            <a:ext cx="3922050" cy="2953011"/>
          </a:xfrm>
          <a:prstGeom prst="rect">
            <a:avLst/>
          </a:prstGeom>
        </p:spPr>
        <p:txBody>
          <a:bodyPr lIns="0" tIns="43279" rIns="86557" bIns="43279"/>
          <a:lstStyle>
            <a:lvl1pPr marL="0" indent="0">
              <a:buNone/>
              <a:defRPr sz="2300" b="0">
                <a:solidFill>
                  <a:srgbClr val="5C881A"/>
                </a:solidFill>
                <a:latin typeface="Arial" panose="020B0604020202020204" pitchFamily="34" charset="0"/>
                <a:cs typeface="Arial" panose="020B0604020202020204" pitchFamily="34" charset="0"/>
              </a:defRPr>
            </a:lvl1pPr>
          </a:lstStyle>
          <a:p>
            <a:pPr lvl="0"/>
            <a:r>
              <a:rPr lang="es-ES" dirty="0" err="1"/>
              <a:t>Left</a:t>
            </a:r>
            <a:r>
              <a:rPr lang="es-ES" dirty="0"/>
              <a:t> </a:t>
            </a:r>
            <a:r>
              <a:rPr lang="es-ES" dirty="0" err="1"/>
              <a:t>text</a:t>
            </a:r>
            <a:endParaRPr lang="en-GB" dirty="0"/>
          </a:p>
        </p:txBody>
      </p:sp>
      <p:cxnSp>
        <p:nvCxnSpPr>
          <p:cNvPr id="11" name="10 Conector recto"/>
          <p:cNvCxnSpPr/>
          <p:nvPr userDrawn="1"/>
        </p:nvCxnSpPr>
        <p:spPr>
          <a:xfrm flipH="1">
            <a:off x="451418" y="2121141"/>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12" name="11 Rectángulo"/>
          <p:cNvSpPr/>
          <p:nvPr userDrawn="1"/>
        </p:nvSpPr>
        <p:spPr>
          <a:xfrm rot="5400000">
            <a:off x="2376303" y="-1232278"/>
            <a:ext cx="72279" cy="3922051"/>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3" name="12 Rectángulo"/>
          <p:cNvSpPr/>
          <p:nvPr userDrawn="1"/>
        </p:nvSpPr>
        <p:spPr>
          <a:xfrm rot="5400000">
            <a:off x="6697339" y="-1232359"/>
            <a:ext cx="72027" cy="3922462"/>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cxnSp>
        <p:nvCxnSpPr>
          <p:cNvPr id="14" name="13 Conector recto"/>
          <p:cNvCxnSpPr/>
          <p:nvPr userDrawn="1"/>
        </p:nvCxnSpPr>
        <p:spPr>
          <a:xfrm>
            <a:off x="451419" y="5528440"/>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15" name="6 Marcador de texto"/>
          <p:cNvSpPr>
            <a:spLocks noGrp="1"/>
          </p:cNvSpPr>
          <p:nvPr>
            <p:ph type="body" sz="quarter" idx="15" hasCustomPrompt="1"/>
          </p:nvPr>
        </p:nvSpPr>
        <p:spPr>
          <a:xfrm>
            <a:off x="451418" y="5590534"/>
            <a:ext cx="8242754" cy="719652"/>
          </a:xfrm>
          <a:prstGeom prst="rect">
            <a:avLst/>
          </a:prstGeom>
        </p:spPr>
        <p:txBody>
          <a:bodyPr lIns="0" tIns="43279" rIns="0" bIns="43279"/>
          <a:lstStyle>
            <a:lvl1pPr marL="324515" indent="-324515">
              <a:buNone/>
              <a:defRPr lang="en-GB" sz="2300" b="1" kern="1200" baseline="0" dirty="0">
                <a:solidFill>
                  <a:srgbClr val="5C881A"/>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s-ES" dirty="0" err="1"/>
              <a:t>Fourth</a:t>
            </a:r>
            <a:r>
              <a:rPr lang="es-ES" dirty="0"/>
              <a:t> </a:t>
            </a:r>
            <a:r>
              <a:rPr lang="es-ES" dirty="0" err="1"/>
              <a:t>text</a:t>
            </a:r>
            <a:endParaRPr lang="en-GB" dirty="0"/>
          </a:p>
        </p:txBody>
      </p:sp>
      <p:sp>
        <p:nvSpPr>
          <p:cNvPr id="5" name="4 Marcador de tabla"/>
          <p:cNvSpPr>
            <a:spLocks noGrp="1"/>
          </p:cNvSpPr>
          <p:nvPr>
            <p:ph type="tbl" sz="quarter" idx="16" hasCustomPrompt="1"/>
          </p:nvPr>
        </p:nvSpPr>
        <p:spPr>
          <a:xfrm>
            <a:off x="4772122" y="2350046"/>
            <a:ext cx="3922050" cy="2952391"/>
          </a:xfrm>
          <a:prstGeom prst="rect">
            <a:avLst/>
          </a:prstGeom>
        </p:spPr>
        <p:txBody>
          <a:bodyPr lIns="86557" tIns="43279" rIns="86557" bIns="43279"/>
          <a:lstStyle>
            <a:lvl1pPr>
              <a:defRPr/>
            </a:lvl1pPr>
          </a:lstStyle>
          <a:p>
            <a:r>
              <a:rPr lang="es-ES" dirty="0" err="1"/>
              <a:t>Table</a:t>
            </a:r>
            <a:endParaRPr lang="en-GB" dirty="0"/>
          </a:p>
        </p:txBody>
      </p:sp>
      <p:sp>
        <p:nvSpPr>
          <p:cNvPr id="16"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7" name="6 Título"/>
          <p:cNvSpPr>
            <a:spLocks noGrp="1"/>
          </p:cNvSpPr>
          <p:nvPr>
            <p:ph type="title" hasCustomPrompt="1"/>
          </p:nvPr>
        </p:nvSpPr>
        <p:spPr>
          <a:xfrm>
            <a:off x="451416" y="116662"/>
            <a:ext cx="3922051"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
        <p:nvSpPr>
          <p:cNvPr id="18" name="16 Marcador de texto"/>
          <p:cNvSpPr>
            <a:spLocks noGrp="1"/>
          </p:cNvSpPr>
          <p:nvPr>
            <p:ph type="body" sz="quarter" idx="14" hasCustomPrompt="1"/>
          </p:nvPr>
        </p:nvSpPr>
        <p:spPr>
          <a:xfrm>
            <a:off x="451418" y="836807"/>
            <a:ext cx="3922049" cy="1152494"/>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Left</a:t>
            </a:r>
            <a:r>
              <a:rPr lang="es-ES" dirty="0"/>
              <a:t> </a:t>
            </a:r>
            <a:r>
              <a:rPr lang="es-ES" dirty="0" err="1"/>
              <a:t>title</a:t>
            </a:r>
            <a:endParaRPr lang="en-GB" dirty="0"/>
          </a:p>
        </p:txBody>
      </p:sp>
      <p:sp>
        <p:nvSpPr>
          <p:cNvPr id="19" name="18 Marcador de texto"/>
          <p:cNvSpPr>
            <a:spLocks noGrp="1"/>
          </p:cNvSpPr>
          <p:nvPr>
            <p:ph type="body" sz="quarter" idx="11" hasCustomPrompt="1"/>
          </p:nvPr>
        </p:nvSpPr>
        <p:spPr>
          <a:xfrm>
            <a:off x="4772122" y="836807"/>
            <a:ext cx="3922463" cy="1152494"/>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Right</a:t>
            </a:r>
            <a:r>
              <a:rPr lang="es-ES" dirty="0"/>
              <a:t> </a:t>
            </a:r>
            <a:r>
              <a:rPr lang="es-ES" dirty="0" err="1"/>
              <a:t>title</a:t>
            </a:r>
            <a:endParaRPr lang="en-GB" dirty="0"/>
          </a:p>
        </p:txBody>
      </p:sp>
    </p:spTree>
    <p:extLst>
      <p:ext uri="{BB962C8B-B14F-4D97-AF65-F5344CB8AC3E}">
        <p14:creationId xmlns:p14="http://schemas.microsoft.com/office/powerpoint/2010/main" val="341163520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EXT IN A BLOCK WITH GRAPHIC-3">
    <p:spTree>
      <p:nvGrpSpPr>
        <p:cNvPr id="1" name=""/>
        <p:cNvGrpSpPr/>
        <p:nvPr/>
      </p:nvGrpSpPr>
      <p:grpSpPr>
        <a:xfrm>
          <a:off x="0" y="0"/>
          <a:ext cx="0" cy="0"/>
          <a:chOff x="0" y="0"/>
          <a:chExt cx="0" cy="0"/>
        </a:xfrm>
      </p:grpSpPr>
      <p:sp>
        <p:nvSpPr>
          <p:cNvPr id="3" name="2 Marcador de texto"/>
          <p:cNvSpPr>
            <a:spLocks noGrp="1"/>
          </p:cNvSpPr>
          <p:nvPr>
            <p:ph type="body" sz="quarter" idx="10" hasCustomPrompt="1"/>
          </p:nvPr>
        </p:nvSpPr>
        <p:spPr>
          <a:xfrm>
            <a:off x="4772122" y="2349425"/>
            <a:ext cx="3922050" cy="3817308"/>
          </a:xfrm>
          <a:prstGeom prst="rect">
            <a:avLst/>
          </a:prstGeom>
        </p:spPr>
        <p:txBody>
          <a:bodyPr lIns="0" tIns="43279" rIns="86557" bIns="43279"/>
          <a:lstStyle>
            <a:lvl1pPr marL="0" indent="0">
              <a:buNone/>
              <a:defRPr sz="2300" b="0">
                <a:solidFill>
                  <a:srgbClr val="5C881A"/>
                </a:solidFill>
                <a:latin typeface="Arial" panose="020B0604020202020204" pitchFamily="34" charset="0"/>
                <a:cs typeface="Arial" panose="020B0604020202020204" pitchFamily="34" charset="0"/>
              </a:defRPr>
            </a:lvl1pPr>
          </a:lstStyle>
          <a:p>
            <a:pPr lvl="0"/>
            <a:r>
              <a:rPr lang="es-ES" dirty="0" err="1"/>
              <a:t>Right</a:t>
            </a:r>
            <a:r>
              <a:rPr lang="es-ES" dirty="0"/>
              <a:t> </a:t>
            </a:r>
            <a:r>
              <a:rPr lang="es-ES" dirty="0" err="1"/>
              <a:t>text</a:t>
            </a:r>
            <a:endParaRPr lang="en-GB" dirty="0"/>
          </a:p>
        </p:txBody>
      </p:sp>
      <p:sp>
        <p:nvSpPr>
          <p:cNvPr id="4" name="3 Marcador de gráfico"/>
          <p:cNvSpPr>
            <a:spLocks noGrp="1"/>
          </p:cNvSpPr>
          <p:nvPr>
            <p:ph type="chart" sz="quarter" idx="13" hasCustomPrompt="1"/>
          </p:nvPr>
        </p:nvSpPr>
        <p:spPr>
          <a:xfrm>
            <a:off x="451418" y="2350044"/>
            <a:ext cx="3922050" cy="3817234"/>
          </a:xfrm>
          <a:prstGeom prst="rect">
            <a:avLst/>
          </a:prstGeom>
        </p:spPr>
        <p:txBody>
          <a:bodyPr lIns="86557" tIns="43279" rIns="86557" bIns="43279"/>
          <a:lstStyle>
            <a:lvl1pPr>
              <a:defRPr/>
            </a:lvl1pPr>
          </a:lstStyle>
          <a:p>
            <a:r>
              <a:rPr lang="es-ES" dirty="0" err="1"/>
              <a:t>Graph</a:t>
            </a:r>
            <a:endParaRPr lang="en-GB" dirty="0"/>
          </a:p>
        </p:txBody>
      </p:sp>
      <p:cxnSp>
        <p:nvCxnSpPr>
          <p:cNvPr id="11" name="10 Conector recto"/>
          <p:cNvCxnSpPr/>
          <p:nvPr userDrawn="1"/>
        </p:nvCxnSpPr>
        <p:spPr>
          <a:xfrm flipH="1">
            <a:off x="451418" y="2121141"/>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12" name="11 Rectángulo"/>
          <p:cNvSpPr/>
          <p:nvPr userDrawn="1"/>
        </p:nvSpPr>
        <p:spPr>
          <a:xfrm rot="5400000">
            <a:off x="2376303" y="-1232278"/>
            <a:ext cx="72279" cy="3922051"/>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3" name="12 Rectángulo"/>
          <p:cNvSpPr/>
          <p:nvPr userDrawn="1"/>
        </p:nvSpPr>
        <p:spPr>
          <a:xfrm rot="5400000">
            <a:off x="6697339" y="-1232359"/>
            <a:ext cx="72027" cy="3922462"/>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4"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5" name="6 Título"/>
          <p:cNvSpPr>
            <a:spLocks noGrp="1"/>
          </p:cNvSpPr>
          <p:nvPr>
            <p:ph type="title" hasCustomPrompt="1"/>
          </p:nvPr>
        </p:nvSpPr>
        <p:spPr>
          <a:xfrm>
            <a:off x="451416" y="116662"/>
            <a:ext cx="3922051"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
        <p:nvSpPr>
          <p:cNvPr id="16" name="16 Marcador de texto"/>
          <p:cNvSpPr>
            <a:spLocks noGrp="1"/>
          </p:cNvSpPr>
          <p:nvPr>
            <p:ph type="body" sz="quarter" idx="14" hasCustomPrompt="1"/>
          </p:nvPr>
        </p:nvSpPr>
        <p:spPr>
          <a:xfrm>
            <a:off x="451418" y="836807"/>
            <a:ext cx="3922049" cy="1152494"/>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Left</a:t>
            </a:r>
            <a:r>
              <a:rPr lang="es-ES" dirty="0"/>
              <a:t> </a:t>
            </a:r>
            <a:r>
              <a:rPr lang="es-ES" dirty="0" err="1"/>
              <a:t>title</a:t>
            </a:r>
            <a:endParaRPr lang="en-GB" dirty="0"/>
          </a:p>
        </p:txBody>
      </p:sp>
      <p:sp>
        <p:nvSpPr>
          <p:cNvPr id="17" name="18 Marcador de texto"/>
          <p:cNvSpPr>
            <a:spLocks noGrp="1"/>
          </p:cNvSpPr>
          <p:nvPr>
            <p:ph type="body" sz="quarter" idx="11" hasCustomPrompt="1"/>
          </p:nvPr>
        </p:nvSpPr>
        <p:spPr>
          <a:xfrm>
            <a:off x="4772122" y="836807"/>
            <a:ext cx="3922463" cy="1152494"/>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Right</a:t>
            </a:r>
            <a:r>
              <a:rPr lang="es-ES" dirty="0"/>
              <a:t> </a:t>
            </a:r>
            <a:r>
              <a:rPr lang="es-ES" dirty="0" err="1"/>
              <a:t>title</a:t>
            </a:r>
            <a:endParaRPr lang="en-GB" dirty="0"/>
          </a:p>
        </p:txBody>
      </p:sp>
    </p:spTree>
    <p:extLst>
      <p:ext uri="{BB962C8B-B14F-4D97-AF65-F5344CB8AC3E}">
        <p14:creationId xmlns:p14="http://schemas.microsoft.com/office/powerpoint/2010/main" val="39973025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 PHOTO RIGHT TEXT">
    <p:spTree>
      <p:nvGrpSpPr>
        <p:cNvPr id="1" name=""/>
        <p:cNvGrpSpPr/>
        <p:nvPr/>
      </p:nvGrpSpPr>
      <p:grpSpPr>
        <a:xfrm>
          <a:off x="0" y="0"/>
          <a:ext cx="0" cy="0"/>
          <a:chOff x="0" y="0"/>
          <a:chExt cx="0" cy="0"/>
        </a:xfrm>
      </p:grpSpPr>
      <p:sp>
        <p:nvSpPr>
          <p:cNvPr id="13" name="12 Rectángulo"/>
          <p:cNvSpPr/>
          <p:nvPr userDrawn="1"/>
        </p:nvSpPr>
        <p:spPr>
          <a:xfrm rot="5400000">
            <a:off x="4536990" y="-3392712"/>
            <a:ext cx="72025" cy="8243166"/>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7" name="16 Marcador de texto"/>
          <p:cNvSpPr>
            <a:spLocks noGrp="1"/>
          </p:cNvSpPr>
          <p:nvPr>
            <p:ph type="body" sz="quarter" idx="10" hasCustomPrompt="1"/>
          </p:nvPr>
        </p:nvSpPr>
        <p:spPr>
          <a:xfrm>
            <a:off x="451418" y="836809"/>
            <a:ext cx="3922049" cy="1224519"/>
          </a:xfrm>
          <a:prstGeom prst="rect">
            <a:avLst/>
          </a:prstGeom>
        </p:spPr>
        <p:txBody>
          <a:bodyPr lIns="0" tIns="43279" rIns="86557" bIns="43279"/>
          <a:lstStyle>
            <a:lvl1pPr marL="0" indent="0">
              <a:buNone/>
              <a:defRPr sz="2300" b="0" baseline="0">
                <a:solidFill>
                  <a:srgbClr val="5C881A"/>
                </a:solidFill>
                <a:latin typeface="Arial" panose="020B0604020202020204" pitchFamily="34" charset="0"/>
                <a:cs typeface="Arial" panose="020B0604020202020204" pitchFamily="34" charset="0"/>
              </a:defRPr>
            </a:lvl1pPr>
          </a:lstStyle>
          <a:p>
            <a:pPr lvl="0"/>
            <a:r>
              <a:rPr lang="en-GB" dirty="0">
                <a:effectLst/>
              </a:rPr>
              <a:t>Left text box</a:t>
            </a:r>
            <a:endParaRPr lang="en-GB" dirty="0"/>
          </a:p>
        </p:txBody>
      </p:sp>
      <p:sp>
        <p:nvSpPr>
          <p:cNvPr id="19" name="18 Marcador de texto"/>
          <p:cNvSpPr>
            <a:spLocks noGrp="1"/>
          </p:cNvSpPr>
          <p:nvPr>
            <p:ph type="body" sz="quarter" idx="11" hasCustomPrompt="1"/>
          </p:nvPr>
        </p:nvSpPr>
        <p:spPr>
          <a:xfrm>
            <a:off x="4772122" y="836809"/>
            <a:ext cx="3922463" cy="1224519"/>
          </a:xfrm>
          <a:prstGeom prst="rect">
            <a:avLst/>
          </a:prstGeom>
        </p:spPr>
        <p:txBody>
          <a:bodyPr lIns="0" tIns="43279" rIns="86557" bIns="43279"/>
          <a:lstStyle>
            <a:lvl1pPr marL="0" indent="0">
              <a:buNone/>
              <a:defRPr sz="2300" baseline="0">
                <a:solidFill>
                  <a:srgbClr val="5C881A"/>
                </a:solidFill>
                <a:latin typeface="Arial" panose="020B0604020202020204" pitchFamily="34" charset="0"/>
                <a:cs typeface="Arial" panose="020B0604020202020204" pitchFamily="34" charset="0"/>
              </a:defRPr>
            </a:lvl1pPr>
          </a:lstStyle>
          <a:p>
            <a:pPr lvl="0"/>
            <a:r>
              <a:rPr lang="en-GB" dirty="0">
                <a:effectLst/>
              </a:rPr>
              <a:t>Right text box</a:t>
            </a:r>
            <a:endParaRPr lang="en-GB" dirty="0"/>
          </a:p>
        </p:txBody>
      </p:sp>
      <p:sp>
        <p:nvSpPr>
          <p:cNvPr id="7" name="6 Título"/>
          <p:cNvSpPr>
            <a:spLocks noGrp="1"/>
          </p:cNvSpPr>
          <p:nvPr>
            <p:ph type="title" hasCustomPrompt="1"/>
          </p:nvPr>
        </p:nvSpPr>
        <p:spPr>
          <a:xfrm>
            <a:off x="451418" y="116662"/>
            <a:ext cx="8242755"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
        <p:nvSpPr>
          <p:cNvPr id="8" name="6 Marcador de texto"/>
          <p:cNvSpPr>
            <a:spLocks noGrp="1"/>
          </p:cNvSpPr>
          <p:nvPr>
            <p:ph type="body" sz="quarter" idx="13"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3" name="2 Marcador de posición de imagen"/>
          <p:cNvSpPr>
            <a:spLocks noGrp="1"/>
          </p:cNvSpPr>
          <p:nvPr>
            <p:ph type="pic" sz="quarter" idx="14" hasCustomPrompt="1"/>
          </p:nvPr>
        </p:nvSpPr>
        <p:spPr>
          <a:xfrm>
            <a:off x="451418" y="2134095"/>
            <a:ext cx="3922050" cy="3744192"/>
          </a:xfrm>
          <a:prstGeom prst="rect">
            <a:avLst/>
          </a:prstGeom>
        </p:spPr>
        <p:txBody>
          <a:bodyPr lIns="86557" tIns="43279" rIns="86557" bIns="43279"/>
          <a:lstStyle>
            <a:lvl1pPr>
              <a:defRPr/>
            </a:lvl1pPr>
          </a:lstStyle>
          <a:p>
            <a:r>
              <a:rPr lang="es-ES" dirty="0" err="1"/>
              <a:t>Image</a:t>
            </a:r>
            <a:endParaRPr lang="en-GB" dirty="0"/>
          </a:p>
        </p:txBody>
      </p:sp>
      <p:sp>
        <p:nvSpPr>
          <p:cNvPr id="5" name="4 Marcador de texto"/>
          <p:cNvSpPr>
            <a:spLocks noGrp="1"/>
          </p:cNvSpPr>
          <p:nvPr>
            <p:ph type="body" sz="quarter" idx="15" hasCustomPrompt="1"/>
          </p:nvPr>
        </p:nvSpPr>
        <p:spPr>
          <a:xfrm>
            <a:off x="4772122" y="2134095"/>
            <a:ext cx="3922050" cy="3744192"/>
          </a:xfrm>
          <a:prstGeom prst="rect">
            <a:avLst/>
          </a:prstGeom>
        </p:spPr>
        <p:txBody>
          <a:bodyPr lIns="86557" tIns="43279" rIns="86557" bIns="43279"/>
          <a:lstStyle>
            <a:lvl1pPr marL="0" indent="0">
              <a:buFont typeface="Arial" panose="020B0604020202020204" pitchFamily="34" charset="0"/>
              <a:buNone/>
              <a:defRPr lang="es-ES" sz="1900" kern="1200" baseline="0" dirty="0" smtClean="0">
                <a:solidFill>
                  <a:srgbClr val="5C881A"/>
                </a:solidFill>
                <a:latin typeface="Arial" panose="020B0604020202020204" pitchFamily="34" charset="0"/>
                <a:ea typeface="ＭＳ Ｐゴシック" charset="-128"/>
                <a:cs typeface="Arial" panose="020B0604020202020204" pitchFamily="34" charset="0"/>
              </a:defRPr>
            </a:lvl1pPr>
            <a:lvl2pPr marL="432688" indent="0">
              <a:buFont typeface="Arial" panose="020B0604020202020204" pitchFamily="34" charset="0"/>
              <a:buNone/>
              <a:defRPr lang="es-ES" sz="1900" kern="1200" baseline="0" dirty="0" smtClean="0">
                <a:solidFill>
                  <a:srgbClr val="5C881A"/>
                </a:solidFill>
                <a:latin typeface="Arial" panose="020B0604020202020204" pitchFamily="34" charset="0"/>
                <a:ea typeface="ＭＳ Ｐゴシック" charset="-128"/>
                <a:cs typeface="Arial" panose="020B0604020202020204" pitchFamily="34" charset="0"/>
              </a:defRPr>
            </a:lvl2pPr>
            <a:lvl3pPr marL="865374" indent="0">
              <a:buFont typeface="Arial" panose="020B0604020202020204" pitchFamily="34" charset="0"/>
              <a:buNone/>
              <a:defRPr lang="es-ES" sz="1900" kern="1200" baseline="0" dirty="0" smtClean="0">
                <a:solidFill>
                  <a:srgbClr val="5C881A"/>
                </a:solidFill>
                <a:latin typeface="Arial" panose="020B0604020202020204" pitchFamily="34" charset="0"/>
                <a:ea typeface="ＭＳ Ｐゴシック" charset="-128"/>
                <a:cs typeface="Arial" panose="020B0604020202020204" pitchFamily="34" charset="0"/>
              </a:defRPr>
            </a:lvl3pPr>
            <a:lvl4pPr marL="1298059" indent="0">
              <a:buFont typeface="Arial" panose="020B0604020202020204" pitchFamily="34" charset="0"/>
              <a:buNone/>
              <a:defRPr lang="es-ES" sz="1900" kern="1200" baseline="0" dirty="0" smtClean="0">
                <a:solidFill>
                  <a:srgbClr val="5C881A"/>
                </a:solidFill>
                <a:latin typeface="Arial" panose="020B0604020202020204" pitchFamily="34" charset="0"/>
                <a:ea typeface="ＭＳ Ｐゴシック" charset="-128"/>
                <a:cs typeface="Arial" panose="020B0604020202020204" pitchFamily="34" charset="0"/>
              </a:defRPr>
            </a:lvl4pPr>
            <a:lvl5pPr marL="1730748" indent="0">
              <a:buFont typeface="Arial" panose="020B0604020202020204" pitchFamily="34" charset="0"/>
              <a:buNone/>
              <a:defRPr lang="en-GB" sz="1900" kern="1200" baseline="0" dirty="0">
                <a:solidFill>
                  <a:srgbClr val="5C881A"/>
                </a:solidFill>
                <a:latin typeface="Arial" panose="020B0604020202020204" pitchFamily="34" charset="0"/>
                <a:ea typeface="ＭＳ Ｐゴシック" charset="-128"/>
                <a:cs typeface="Arial" panose="020B0604020202020204" pitchFamily="34" charset="0"/>
              </a:defRPr>
            </a:lvl5pPr>
          </a:lstStyle>
          <a:p>
            <a:pPr lvl="0"/>
            <a:r>
              <a:rPr lang="es-ES" dirty="0"/>
              <a:t>Text</a:t>
            </a:r>
            <a:endParaRPr lang="en-GB" dirty="0"/>
          </a:p>
        </p:txBody>
      </p:sp>
      <p:sp>
        <p:nvSpPr>
          <p:cNvPr id="12" name="8 Marcador de texto"/>
          <p:cNvSpPr>
            <a:spLocks noGrp="1"/>
          </p:cNvSpPr>
          <p:nvPr>
            <p:ph type="body" sz="quarter" idx="16" hasCustomPrompt="1"/>
          </p:nvPr>
        </p:nvSpPr>
        <p:spPr>
          <a:xfrm>
            <a:off x="451418" y="5951329"/>
            <a:ext cx="3922050" cy="358858"/>
          </a:xfrm>
          <a:prstGeom prst="rect">
            <a:avLst/>
          </a:prstGeom>
        </p:spPr>
        <p:txBody>
          <a:bodyPr lIns="0" tIns="43279" rIns="0" bIns="43279" anchor="ctr" anchorCtr="0"/>
          <a:lstStyle>
            <a:lvl1pPr marL="0" indent="0">
              <a:buFont typeface="Arial" panose="020B0604020202020204" pitchFamily="34" charset="0"/>
              <a:buNone/>
              <a:defRPr lang="es-ES" sz="900" b="1" kern="1200" baseline="0" dirty="0" smtClean="0">
                <a:solidFill>
                  <a:srgbClr val="5C881A"/>
                </a:solidFill>
                <a:latin typeface="Arial" panose="020B0604020202020204" pitchFamily="34" charset="0"/>
                <a:ea typeface="ＭＳ Ｐゴシック" charset="-128"/>
                <a:cs typeface="Arial" panose="020B0604020202020204" pitchFamily="34" charset="0"/>
              </a:defRPr>
            </a:lvl1pPr>
            <a:lvl2pPr marL="432688"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2pPr>
            <a:lvl3pPr marL="865374"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3pPr>
            <a:lvl4pPr marL="1298059"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4pPr>
            <a:lvl5pPr marL="1730748" indent="0">
              <a:buFont typeface="Arial" panose="020B0604020202020204" pitchFamily="34" charset="0"/>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5pPr>
          </a:lstStyle>
          <a:p>
            <a:pPr lvl="0"/>
            <a:r>
              <a:rPr lang="en-GB" dirty="0">
                <a:effectLst/>
              </a:rPr>
              <a:t>photo text</a:t>
            </a:r>
            <a:endParaRPr lang="en-GB" dirty="0"/>
          </a:p>
        </p:txBody>
      </p:sp>
    </p:spTree>
    <p:extLst>
      <p:ext uri="{BB962C8B-B14F-4D97-AF65-F5344CB8AC3E}">
        <p14:creationId xmlns:p14="http://schemas.microsoft.com/office/powerpoint/2010/main" val="1091080662"/>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EXT IN A BLOCK WITH GRAPHIC-4">
    <p:spTree>
      <p:nvGrpSpPr>
        <p:cNvPr id="1" name=""/>
        <p:cNvGrpSpPr/>
        <p:nvPr/>
      </p:nvGrpSpPr>
      <p:grpSpPr>
        <a:xfrm>
          <a:off x="0" y="0"/>
          <a:ext cx="0" cy="0"/>
          <a:chOff x="0" y="0"/>
          <a:chExt cx="0" cy="0"/>
        </a:xfrm>
      </p:grpSpPr>
      <p:sp>
        <p:nvSpPr>
          <p:cNvPr id="3" name="2 Marcador de texto"/>
          <p:cNvSpPr>
            <a:spLocks noGrp="1"/>
          </p:cNvSpPr>
          <p:nvPr>
            <p:ph type="body" sz="quarter" idx="10" hasCustomPrompt="1"/>
          </p:nvPr>
        </p:nvSpPr>
        <p:spPr>
          <a:xfrm>
            <a:off x="4772121" y="2349426"/>
            <a:ext cx="3922051" cy="2953011"/>
          </a:xfrm>
          <a:prstGeom prst="rect">
            <a:avLst/>
          </a:prstGeom>
        </p:spPr>
        <p:txBody>
          <a:bodyPr lIns="0" tIns="43279" rIns="86557" bIns="43279"/>
          <a:lstStyle>
            <a:lvl1pPr marL="0" indent="0">
              <a:buNone/>
              <a:defRPr sz="2300" b="0">
                <a:solidFill>
                  <a:srgbClr val="5C881A"/>
                </a:solidFill>
                <a:latin typeface="Arial" panose="020B0604020202020204" pitchFamily="34" charset="0"/>
                <a:cs typeface="Arial" panose="020B0604020202020204" pitchFamily="34" charset="0"/>
              </a:defRPr>
            </a:lvl1pPr>
          </a:lstStyle>
          <a:p>
            <a:pPr lvl="0"/>
            <a:r>
              <a:rPr lang="es-ES" dirty="0" err="1"/>
              <a:t>Right</a:t>
            </a:r>
            <a:r>
              <a:rPr lang="es-ES" dirty="0"/>
              <a:t> </a:t>
            </a:r>
            <a:r>
              <a:rPr lang="es-ES" dirty="0" err="1"/>
              <a:t>text</a:t>
            </a:r>
            <a:endParaRPr lang="en-GB" dirty="0"/>
          </a:p>
        </p:txBody>
      </p:sp>
      <p:sp>
        <p:nvSpPr>
          <p:cNvPr id="4" name="3 Marcador de gráfico"/>
          <p:cNvSpPr>
            <a:spLocks noGrp="1"/>
          </p:cNvSpPr>
          <p:nvPr>
            <p:ph type="chart" sz="quarter" idx="13" hasCustomPrompt="1"/>
          </p:nvPr>
        </p:nvSpPr>
        <p:spPr>
          <a:xfrm>
            <a:off x="451416" y="2350044"/>
            <a:ext cx="3922051" cy="2952954"/>
          </a:xfrm>
          <a:prstGeom prst="rect">
            <a:avLst/>
          </a:prstGeom>
        </p:spPr>
        <p:txBody>
          <a:bodyPr lIns="86557" tIns="43279" rIns="86557" bIns="43279"/>
          <a:lstStyle>
            <a:lvl1pPr>
              <a:defRPr/>
            </a:lvl1pPr>
          </a:lstStyle>
          <a:p>
            <a:r>
              <a:rPr lang="es-ES" dirty="0" err="1"/>
              <a:t>Graph</a:t>
            </a:r>
            <a:endParaRPr lang="en-GB" dirty="0"/>
          </a:p>
        </p:txBody>
      </p:sp>
      <p:cxnSp>
        <p:nvCxnSpPr>
          <p:cNvPr id="11" name="10 Conector recto"/>
          <p:cNvCxnSpPr/>
          <p:nvPr userDrawn="1"/>
        </p:nvCxnSpPr>
        <p:spPr>
          <a:xfrm flipH="1">
            <a:off x="451418" y="2121141"/>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12" name="11 Rectángulo"/>
          <p:cNvSpPr/>
          <p:nvPr userDrawn="1"/>
        </p:nvSpPr>
        <p:spPr>
          <a:xfrm rot="5400000">
            <a:off x="2376303" y="-1232278"/>
            <a:ext cx="72279" cy="3922051"/>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3" name="12 Rectángulo"/>
          <p:cNvSpPr/>
          <p:nvPr userDrawn="1"/>
        </p:nvSpPr>
        <p:spPr>
          <a:xfrm rot="5400000">
            <a:off x="6697339" y="-1232359"/>
            <a:ext cx="72027" cy="3922462"/>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cxnSp>
        <p:nvCxnSpPr>
          <p:cNvPr id="14" name="13 Conector recto"/>
          <p:cNvCxnSpPr/>
          <p:nvPr userDrawn="1"/>
        </p:nvCxnSpPr>
        <p:spPr>
          <a:xfrm>
            <a:off x="451419" y="5528440"/>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15" name="6 Marcador de texto"/>
          <p:cNvSpPr>
            <a:spLocks noGrp="1"/>
          </p:cNvSpPr>
          <p:nvPr>
            <p:ph type="body" sz="quarter" idx="15" hasCustomPrompt="1"/>
          </p:nvPr>
        </p:nvSpPr>
        <p:spPr>
          <a:xfrm>
            <a:off x="451418" y="5590534"/>
            <a:ext cx="8242754" cy="719652"/>
          </a:xfrm>
          <a:prstGeom prst="rect">
            <a:avLst/>
          </a:prstGeom>
        </p:spPr>
        <p:txBody>
          <a:bodyPr lIns="0" tIns="43279" rIns="0" bIns="43279"/>
          <a:lstStyle>
            <a:lvl1pPr marL="324515" indent="-324515">
              <a:buNone/>
              <a:defRPr lang="en-GB" sz="2300" b="1" kern="1200" baseline="0" dirty="0">
                <a:solidFill>
                  <a:srgbClr val="5C881A"/>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s-ES" dirty="0" err="1"/>
              <a:t>Fourth</a:t>
            </a:r>
            <a:r>
              <a:rPr lang="es-ES" dirty="0"/>
              <a:t> </a:t>
            </a:r>
            <a:r>
              <a:rPr lang="es-ES" dirty="0" err="1"/>
              <a:t>text</a:t>
            </a:r>
            <a:endParaRPr lang="en-GB" dirty="0"/>
          </a:p>
        </p:txBody>
      </p:sp>
      <p:sp>
        <p:nvSpPr>
          <p:cNvPr id="16"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7" name="6 Título"/>
          <p:cNvSpPr>
            <a:spLocks noGrp="1"/>
          </p:cNvSpPr>
          <p:nvPr>
            <p:ph type="title" hasCustomPrompt="1"/>
          </p:nvPr>
        </p:nvSpPr>
        <p:spPr>
          <a:xfrm>
            <a:off x="451416" y="116662"/>
            <a:ext cx="3922051"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
        <p:nvSpPr>
          <p:cNvPr id="18" name="16 Marcador de texto"/>
          <p:cNvSpPr>
            <a:spLocks noGrp="1"/>
          </p:cNvSpPr>
          <p:nvPr>
            <p:ph type="body" sz="quarter" idx="14" hasCustomPrompt="1"/>
          </p:nvPr>
        </p:nvSpPr>
        <p:spPr>
          <a:xfrm>
            <a:off x="451418" y="836807"/>
            <a:ext cx="3922049" cy="1152494"/>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Left</a:t>
            </a:r>
            <a:r>
              <a:rPr lang="es-ES" dirty="0"/>
              <a:t> </a:t>
            </a:r>
            <a:r>
              <a:rPr lang="es-ES" dirty="0" err="1"/>
              <a:t>title</a:t>
            </a:r>
            <a:endParaRPr lang="en-GB" dirty="0"/>
          </a:p>
        </p:txBody>
      </p:sp>
      <p:sp>
        <p:nvSpPr>
          <p:cNvPr id="19" name="18 Marcador de texto"/>
          <p:cNvSpPr>
            <a:spLocks noGrp="1"/>
          </p:cNvSpPr>
          <p:nvPr>
            <p:ph type="body" sz="quarter" idx="11" hasCustomPrompt="1"/>
          </p:nvPr>
        </p:nvSpPr>
        <p:spPr>
          <a:xfrm>
            <a:off x="4772122" y="836807"/>
            <a:ext cx="3922463" cy="1152494"/>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Right</a:t>
            </a:r>
            <a:r>
              <a:rPr lang="es-ES" dirty="0"/>
              <a:t> </a:t>
            </a:r>
            <a:r>
              <a:rPr lang="es-ES" dirty="0" err="1"/>
              <a:t>title</a:t>
            </a:r>
            <a:endParaRPr lang="en-GB" dirty="0"/>
          </a:p>
        </p:txBody>
      </p:sp>
    </p:spTree>
    <p:extLst>
      <p:ext uri="{BB962C8B-B14F-4D97-AF65-F5344CB8AC3E}">
        <p14:creationId xmlns:p14="http://schemas.microsoft.com/office/powerpoint/2010/main" val="8645530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EXT IN A BLOCK WITH TABLE-2">
    <p:spTree>
      <p:nvGrpSpPr>
        <p:cNvPr id="1" name=""/>
        <p:cNvGrpSpPr/>
        <p:nvPr/>
      </p:nvGrpSpPr>
      <p:grpSpPr>
        <a:xfrm>
          <a:off x="0" y="0"/>
          <a:ext cx="0" cy="0"/>
          <a:chOff x="0" y="0"/>
          <a:chExt cx="0" cy="0"/>
        </a:xfrm>
      </p:grpSpPr>
      <p:sp>
        <p:nvSpPr>
          <p:cNvPr id="3" name="2 Marcador de texto"/>
          <p:cNvSpPr>
            <a:spLocks noGrp="1"/>
          </p:cNvSpPr>
          <p:nvPr>
            <p:ph type="body" sz="quarter" idx="10" hasCustomPrompt="1"/>
          </p:nvPr>
        </p:nvSpPr>
        <p:spPr>
          <a:xfrm>
            <a:off x="4772121" y="2349426"/>
            <a:ext cx="3922051" cy="2953011"/>
          </a:xfrm>
          <a:prstGeom prst="rect">
            <a:avLst/>
          </a:prstGeom>
        </p:spPr>
        <p:txBody>
          <a:bodyPr lIns="0" tIns="43279" rIns="86557" bIns="43279"/>
          <a:lstStyle>
            <a:lvl1pPr marL="0" indent="0">
              <a:buNone/>
              <a:defRPr sz="2300" b="0" baseline="0">
                <a:solidFill>
                  <a:srgbClr val="5C881A"/>
                </a:solidFill>
                <a:latin typeface="Arial" panose="020B0604020202020204" pitchFamily="34" charset="0"/>
                <a:cs typeface="Arial" panose="020B0604020202020204" pitchFamily="34" charset="0"/>
              </a:defRPr>
            </a:lvl1pPr>
          </a:lstStyle>
          <a:p>
            <a:pPr lvl="0"/>
            <a:r>
              <a:rPr lang="es-ES" dirty="0" err="1"/>
              <a:t>Right</a:t>
            </a:r>
            <a:r>
              <a:rPr lang="es-ES" dirty="0"/>
              <a:t> </a:t>
            </a:r>
            <a:r>
              <a:rPr lang="es-ES" dirty="0" err="1"/>
              <a:t>text</a:t>
            </a:r>
            <a:endParaRPr lang="en-GB" dirty="0"/>
          </a:p>
        </p:txBody>
      </p:sp>
      <p:cxnSp>
        <p:nvCxnSpPr>
          <p:cNvPr id="11" name="10 Conector recto"/>
          <p:cNvCxnSpPr/>
          <p:nvPr userDrawn="1"/>
        </p:nvCxnSpPr>
        <p:spPr>
          <a:xfrm flipH="1">
            <a:off x="451418" y="2121141"/>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12" name="11 Rectángulo"/>
          <p:cNvSpPr/>
          <p:nvPr userDrawn="1"/>
        </p:nvSpPr>
        <p:spPr>
          <a:xfrm rot="5400000">
            <a:off x="2376303" y="-1232278"/>
            <a:ext cx="72279" cy="3922051"/>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3" name="12 Rectángulo"/>
          <p:cNvSpPr/>
          <p:nvPr userDrawn="1"/>
        </p:nvSpPr>
        <p:spPr>
          <a:xfrm rot="5400000">
            <a:off x="6697339" y="-1232359"/>
            <a:ext cx="72027" cy="3922462"/>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cxnSp>
        <p:nvCxnSpPr>
          <p:cNvPr id="14" name="13 Conector recto"/>
          <p:cNvCxnSpPr/>
          <p:nvPr userDrawn="1"/>
        </p:nvCxnSpPr>
        <p:spPr>
          <a:xfrm>
            <a:off x="451419" y="5528440"/>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5" name="4 Marcador de tabla"/>
          <p:cNvSpPr>
            <a:spLocks noGrp="1"/>
          </p:cNvSpPr>
          <p:nvPr>
            <p:ph type="tbl" sz="quarter" idx="16" hasCustomPrompt="1"/>
          </p:nvPr>
        </p:nvSpPr>
        <p:spPr>
          <a:xfrm>
            <a:off x="451418" y="2349423"/>
            <a:ext cx="3922050" cy="2952466"/>
          </a:xfrm>
          <a:prstGeom prst="rect">
            <a:avLst/>
          </a:prstGeom>
        </p:spPr>
        <p:txBody>
          <a:bodyPr lIns="86557" tIns="43279" rIns="86557" bIns="43279"/>
          <a:lstStyle>
            <a:lvl1pPr>
              <a:defRPr/>
            </a:lvl1pPr>
          </a:lstStyle>
          <a:p>
            <a:r>
              <a:rPr lang="es-ES" dirty="0" err="1"/>
              <a:t>Table</a:t>
            </a:r>
            <a:endParaRPr lang="en-GB" dirty="0"/>
          </a:p>
        </p:txBody>
      </p:sp>
      <p:sp>
        <p:nvSpPr>
          <p:cNvPr id="16"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7" name="6 Título"/>
          <p:cNvSpPr>
            <a:spLocks noGrp="1"/>
          </p:cNvSpPr>
          <p:nvPr>
            <p:ph type="title" hasCustomPrompt="1"/>
          </p:nvPr>
        </p:nvSpPr>
        <p:spPr>
          <a:xfrm>
            <a:off x="451416" y="116662"/>
            <a:ext cx="3922051"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
        <p:nvSpPr>
          <p:cNvPr id="18" name="6 Marcador de texto"/>
          <p:cNvSpPr>
            <a:spLocks noGrp="1"/>
          </p:cNvSpPr>
          <p:nvPr>
            <p:ph type="body" sz="quarter" idx="15" hasCustomPrompt="1"/>
          </p:nvPr>
        </p:nvSpPr>
        <p:spPr>
          <a:xfrm>
            <a:off x="451418" y="5590534"/>
            <a:ext cx="8242754" cy="719652"/>
          </a:xfrm>
          <a:prstGeom prst="rect">
            <a:avLst/>
          </a:prstGeom>
        </p:spPr>
        <p:txBody>
          <a:bodyPr lIns="0" tIns="43279" rIns="0" bIns="43279"/>
          <a:lstStyle>
            <a:lvl1pPr marL="324515" indent="-324515">
              <a:buNone/>
              <a:defRPr lang="en-GB" sz="2300" b="1" kern="1200" baseline="0" dirty="0">
                <a:solidFill>
                  <a:srgbClr val="5C881A"/>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s-ES" dirty="0" err="1"/>
              <a:t>Fourth</a:t>
            </a:r>
            <a:r>
              <a:rPr lang="es-ES" dirty="0"/>
              <a:t> </a:t>
            </a:r>
            <a:r>
              <a:rPr lang="es-ES" dirty="0" err="1"/>
              <a:t>text</a:t>
            </a:r>
            <a:endParaRPr lang="en-GB" dirty="0"/>
          </a:p>
        </p:txBody>
      </p:sp>
      <p:sp>
        <p:nvSpPr>
          <p:cNvPr id="19" name="16 Marcador de texto"/>
          <p:cNvSpPr>
            <a:spLocks noGrp="1"/>
          </p:cNvSpPr>
          <p:nvPr>
            <p:ph type="body" sz="quarter" idx="14" hasCustomPrompt="1"/>
          </p:nvPr>
        </p:nvSpPr>
        <p:spPr>
          <a:xfrm>
            <a:off x="451418" y="836807"/>
            <a:ext cx="3922049" cy="1152494"/>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Left</a:t>
            </a:r>
            <a:r>
              <a:rPr lang="es-ES" dirty="0"/>
              <a:t> </a:t>
            </a:r>
            <a:r>
              <a:rPr lang="es-ES" dirty="0" err="1"/>
              <a:t>title</a:t>
            </a:r>
            <a:endParaRPr lang="en-GB" dirty="0"/>
          </a:p>
        </p:txBody>
      </p:sp>
      <p:sp>
        <p:nvSpPr>
          <p:cNvPr id="20" name="18 Marcador de texto"/>
          <p:cNvSpPr>
            <a:spLocks noGrp="1"/>
          </p:cNvSpPr>
          <p:nvPr>
            <p:ph type="body" sz="quarter" idx="11" hasCustomPrompt="1"/>
          </p:nvPr>
        </p:nvSpPr>
        <p:spPr>
          <a:xfrm>
            <a:off x="4772122" y="836807"/>
            <a:ext cx="3922463" cy="1152494"/>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Right</a:t>
            </a:r>
            <a:r>
              <a:rPr lang="es-ES" dirty="0"/>
              <a:t> </a:t>
            </a:r>
            <a:r>
              <a:rPr lang="es-ES" dirty="0" err="1"/>
              <a:t>title</a:t>
            </a:r>
            <a:endParaRPr lang="en-GB" dirty="0"/>
          </a:p>
        </p:txBody>
      </p:sp>
    </p:spTree>
    <p:extLst>
      <p:ext uri="{BB962C8B-B14F-4D97-AF65-F5344CB8AC3E}">
        <p14:creationId xmlns:p14="http://schemas.microsoft.com/office/powerpoint/2010/main" val="255540490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EXT IN A BLOCK WITH TWO GRAPHIC">
    <p:spTree>
      <p:nvGrpSpPr>
        <p:cNvPr id="1" name=""/>
        <p:cNvGrpSpPr/>
        <p:nvPr/>
      </p:nvGrpSpPr>
      <p:grpSpPr>
        <a:xfrm>
          <a:off x="0" y="0"/>
          <a:ext cx="0" cy="0"/>
          <a:chOff x="0" y="0"/>
          <a:chExt cx="0" cy="0"/>
        </a:xfrm>
      </p:grpSpPr>
      <p:sp>
        <p:nvSpPr>
          <p:cNvPr id="4" name="3 Marcador de gráfico"/>
          <p:cNvSpPr>
            <a:spLocks noGrp="1"/>
          </p:cNvSpPr>
          <p:nvPr>
            <p:ph type="chart" sz="quarter" idx="13" hasCustomPrompt="1"/>
          </p:nvPr>
        </p:nvSpPr>
        <p:spPr>
          <a:xfrm>
            <a:off x="4772122" y="2350044"/>
            <a:ext cx="3922050" cy="3817234"/>
          </a:xfrm>
          <a:prstGeom prst="rect">
            <a:avLst/>
          </a:prstGeom>
        </p:spPr>
        <p:txBody>
          <a:bodyPr lIns="86557" tIns="43279" rIns="86557" bIns="43279"/>
          <a:lstStyle>
            <a:lvl1pPr>
              <a:defRPr/>
            </a:lvl1pPr>
          </a:lstStyle>
          <a:p>
            <a:r>
              <a:rPr lang="es-ES" dirty="0" err="1"/>
              <a:t>Graph</a:t>
            </a:r>
            <a:endParaRPr lang="en-GB" dirty="0"/>
          </a:p>
        </p:txBody>
      </p:sp>
      <p:cxnSp>
        <p:nvCxnSpPr>
          <p:cNvPr id="11" name="10 Conector recto"/>
          <p:cNvCxnSpPr/>
          <p:nvPr userDrawn="1"/>
        </p:nvCxnSpPr>
        <p:spPr>
          <a:xfrm flipH="1">
            <a:off x="451418" y="2121141"/>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6" name="5 Marcador de gráfico"/>
          <p:cNvSpPr>
            <a:spLocks noGrp="1"/>
          </p:cNvSpPr>
          <p:nvPr>
            <p:ph type="chart" sz="quarter" idx="15" hasCustomPrompt="1"/>
          </p:nvPr>
        </p:nvSpPr>
        <p:spPr>
          <a:xfrm>
            <a:off x="451418" y="2350044"/>
            <a:ext cx="3922050" cy="3817234"/>
          </a:xfrm>
          <a:prstGeom prst="rect">
            <a:avLst/>
          </a:prstGeom>
        </p:spPr>
        <p:txBody>
          <a:bodyPr lIns="86557" tIns="43279" rIns="86557" bIns="43279"/>
          <a:lstStyle>
            <a:lvl1pPr>
              <a:defRPr/>
            </a:lvl1pPr>
          </a:lstStyle>
          <a:p>
            <a:r>
              <a:rPr lang="es-ES" dirty="0" err="1"/>
              <a:t>Graph</a:t>
            </a:r>
            <a:endParaRPr lang="en-GB" dirty="0"/>
          </a:p>
        </p:txBody>
      </p:sp>
      <p:sp>
        <p:nvSpPr>
          <p:cNvPr id="12" name="11 Rectángulo"/>
          <p:cNvSpPr/>
          <p:nvPr userDrawn="1"/>
        </p:nvSpPr>
        <p:spPr>
          <a:xfrm rot="5400000">
            <a:off x="2376303" y="-1232278"/>
            <a:ext cx="72279" cy="3922051"/>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3" name="12 Rectángulo"/>
          <p:cNvSpPr/>
          <p:nvPr userDrawn="1"/>
        </p:nvSpPr>
        <p:spPr>
          <a:xfrm rot="5400000">
            <a:off x="6697339" y="-1232359"/>
            <a:ext cx="72027" cy="3922462"/>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4"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5" name="6 Título"/>
          <p:cNvSpPr>
            <a:spLocks noGrp="1"/>
          </p:cNvSpPr>
          <p:nvPr>
            <p:ph type="title" hasCustomPrompt="1"/>
          </p:nvPr>
        </p:nvSpPr>
        <p:spPr>
          <a:xfrm>
            <a:off x="451416" y="116662"/>
            <a:ext cx="3922051"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
        <p:nvSpPr>
          <p:cNvPr id="16" name="16 Marcador de texto"/>
          <p:cNvSpPr>
            <a:spLocks noGrp="1"/>
          </p:cNvSpPr>
          <p:nvPr>
            <p:ph type="body" sz="quarter" idx="14" hasCustomPrompt="1"/>
          </p:nvPr>
        </p:nvSpPr>
        <p:spPr>
          <a:xfrm>
            <a:off x="451418" y="836807"/>
            <a:ext cx="3922049" cy="1152494"/>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Left</a:t>
            </a:r>
            <a:r>
              <a:rPr lang="es-ES" dirty="0"/>
              <a:t> </a:t>
            </a:r>
            <a:r>
              <a:rPr lang="es-ES" dirty="0" err="1"/>
              <a:t>title</a:t>
            </a:r>
            <a:endParaRPr lang="en-GB" dirty="0"/>
          </a:p>
        </p:txBody>
      </p:sp>
      <p:sp>
        <p:nvSpPr>
          <p:cNvPr id="17" name="18 Marcador de texto"/>
          <p:cNvSpPr>
            <a:spLocks noGrp="1"/>
          </p:cNvSpPr>
          <p:nvPr>
            <p:ph type="body" sz="quarter" idx="11" hasCustomPrompt="1"/>
          </p:nvPr>
        </p:nvSpPr>
        <p:spPr>
          <a:xfrm>
            <a:off x="4772122" y="836807"/>
            <a:ext cx="3922463" cy="1152494"/>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Right</a:t>
            </a:r>
            <a:r>
              <a:rPr lang="es-ES" dirty="0"/>
              <a:t> </a:t>
            </a:r>
            <a:r>
              <a:rPr lang="es-ES" dirty="0" err="1"/>
              <a:t>title</a:t>
            </a:r>
            <a:endParaRPr lang="en-GB" dirty="0"/>
          </a:p>
        </p:txBody>
      </p:sp>
    </p:spTree>
    <p:extLst>
      <p:ext uri="{BB962C8B-B14F-4D97-AF65-F5344CB8AC3E}">
        <p14:creationId xmlns:p14="http://schemas.microsoft.com/office/powerpoint/2010/main" val="2627286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EXT IN A BLOCK WITH TWO TABLES">
    <p:spTree>
      <p:nvGrpSpPr>
        <p:cNvPr id="1" name=""/>
        <p:cNvGrpSpPr/>
        <p:nvPr/>
      </p:nvGrpSpPr>
      <p:grpSpPr>
        <a:xfrm>
          <a:off x="0" y="0"/>
          <a:ext cx="0" cy="0"/>
          <a:chOff x="0" y="0"/>
          <a:chExt cx="0" cy="0"/>
        </a:xfrm>
      </p:grpSpPr>
      <p:cxnSp>
        <p:nvCxnSpPr>
          <p:cNvPr id="11" name="10 Conector recto"/>
          <p:cNvCxnSpPr/>
          <p:nvPr userDrawn="1"/>
        </p:nvCxnSpPr>
        <p:spPr>
          <a:xfrm flipH="1">
            <a:off x="451418" y="2121141"/>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12" name="11 Rectángulo"/>
          <p:cNvSpPr/>
          <p:nvPr userDrawn="1"/>
        </p:nvSpPr>
        <p:spPr>
          <a:xfrm rot="5400000">
            <a:off x="2376303" y="-1232278"/>
            <a:ext cx="72279" cy="3922051"/>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3" name="12 Rectángulo"/>
          <p:cNvSpPr/>
          <p:nvPr userDrawn="1"/>
        </p:nvSpPr>
        <p:spPr>
          <a:xfrm rot="5400000">
            <a:off x="6697339" y="-1232359"/>
            <a:ext cx="72027" cy="3922462"/>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3" name="2 Marcador de tabla"/>
          <p:cNvSpPr>
            <a:spLocks noGrp="1"/>
          </p:cNvSpPr>
          <p:nvPr>
            <p:ph type="tbl" sz="quarter" idx="16" hasCustomPrompt="1"/>
          </p:nvPr>
        </p:nvSpPr>
        <p:spPr>
          <a:xfrm>
            <a:off x="451418" y="2350044"/>
            <a:ext cx="3922050" cy="3817234"/>
          </a:xfrm>
          <a:prstGeom prst="rect">
            <a:avLst/>
          </a:prstGeom>
        </p:spPr>
        <p:txBody>
          <a:bodyPr lIns="86557" tIns="43279" rIns="86557" bIns="43279"/>
          <a:lstStyle>
            <a:lvl1pPr>
              <a:defRPr/>
            </a:lvl1pPr>
          </a:lstStyle>
          <a:p>
            <a:r>
              <a:rPr lang="es-ES" dirty="0" err="1"/>
              <a:t>Table</a:t>
            </a:r>
            <a:endParaRPr lang="en-GB" dirty="0"/>
          </a:p>
        </p:txBody>
      </p:sp>
      <p:sp>
        <p:nvSpPr>
          <p:cNvPr id="15" name="2 Marcador de tabla"/>
          <p:cNvSpPr>
            <a:spLocks noGrp="1"/>
          </p:cNvSpPr>
          <p:nvPr>
            <p:ph type="tbl" sz="quarter" idx="17" hasCustomPrompt="1"/>
          </p:nvPr>
        </p:nvSpPr>
        <p:spPr>
          <a:xfrm>
            <a:off x="4755989" y="2349425"/>
            <a:ext cx="3922050" cy="3817234"/>
          </a:xfrm>
          <a:prstGeom prst="rect">
            <a:avLst/>
          </a:prstGeom>
        </p:spPr>
        <p:txBody>
          <a:bodyPr lIns="86557" tIns="43279" rIns="86557" bIns="43279"/>
          <a:lstStyle>
            <a:lvl1pPr>
              <a:defRPr/>
            </a:lvl1pPr>
          </a:lstStyle>
          <a:p>
            <a:r>
              <a:rPr lang="es-ES" dirty="0" err="1"/>
              <a:t>Table</a:t>
            </a:r>
            <a:endParaRPr lang="en-GB" dirty="0"/>
          </a:p>
        </p:txBody>
      </p:sp>
      <p:sp>
        <p:nvSpPr>
          <p:cNvPr id="14"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6" name="6 Título"/>
          <p:cNvSpPr>
            <a:spLocks noGrp="1"/>
          </p:cNvSpPr>
          <p:nvPr>
            <p:ph type="title" hasCustomPrompt="1"/>
          </p:nvPr>
        </p:nvSpPr>
        <p:spPr>
          <a:xfrm>
            <a:off x="451416" y="116662"/>
            <a:ext cx="3922051"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
        <p:nvSpPr>
          <p:cNvPr id="17" name="16 Marcador de texto"/>
          <p:cNvSpPr>
            <a:spLocks noGrp="1"/>
          </p:cNvSpPr>
          <p:nvPr>
            <p:ph type="body" sz="quarter" idx="14" hasCustomPrompt="1"/>
          </p:nvPr>
        </p:nvSpPr>
        <p:spPr>
          <a:xfrm>
            <a:off x="451418" y="836807"/>
            <a:ext cx="3922049" cy="1152494"/>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Left</a:t>
            </a:r>
            <a:r>
              <a:rPr lang="es-ES" dirty="0"/>
              <a:t> </a:t>
            </a:r>
            <a:r>
              <a:rPr lang="es-ES" dirty="0" err="1"/>
              <a:t>title</a:t>
            </a:r>
            <a:endParaRPr lang="en-GB" dirty="0"/>
          </a:p>
        </p:txBody>
      </p:sp>
      <p:sp>
        <p:nvSpPr>
          <p:cNvPr id="18" name="18 Marcador de texto"/>
          <p:cNvSpPr>
            <a:spLocks noGrp="1"/>
          </p:cNvSpPr>
          <p:nvPr>
            <p:ph type="body" sz="quarter" idx="11" hasCustomPrompt="1"/>
          </p:nvPr>
        </p:nvSpPr>
        <p:spPr>
          <a:xfrm>
            <a:off x="4772122" y="836807"/>
            <a:ext cx="3922463" cy="1152494"/>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Right</a:t>
            </a:r>
            <a:r>
              <a:rPr lang="es-ES" dirty="0"/>
              <a:t> </a:t>
            </a:r>
            <a:r>
              <a:rPr lang="es-ES" dirty="0" err="1"/>
              <a:t>title</a:t>
            </a:r>
            <a:endParaRPr lang="en-GB" dirty="0"/>
          </a:p>
        </p:txBody>
      </p:sp>
    </p:spTree>
    <p:extLst>
      <p:ext uri="{BB962C8B-B14F-4D97-AF65-F5344CB8AC3E}">
        <p14:creationId xmlns:p14="http://schemas.microsoft.com/office/powerpoint/2010/main" val="195721046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EXT IN A BLOCK WITH A GRAPHIC AND A TABLE">
    <p:spTree>
      <p:nvGrpSpPr>
        <p:cNvPr id="1" name=""/>
        <p:cNvGrpSpPr/>
        <p:nvPr/>
      </p:nvGrpSpPr>
      <p:grpSpPr>
        <a:xfrm>
          <a:off x="0" y="0"/>
          <a:ext cx="0" cy="0"/>
          <a:chOff x="0" y="0"/>
          <a:chExt cx="0" cy="0"/>
        </a:xfrm>
      </p:grpSpPr>
      <p:cxnSp>
        <p:nvCxnSpPr>
          <p:cNvPr id="11" name="10 Conector recto"/>
          <p:cNvCxnSpPr/>
          <p:nvPr userDrawn="1"/>
        </p:nvCxnSpPr>
        <p:spPr>
          <a:xfrm flipH="1">
            <a:off x="451418" y="2121141"/>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6" name="5 Marcador de gráfico"/>
          <p:cNvSpPr>
            <a:spLocks noGrp="1"/>
          </p:cNvSpPr>
          <p:nvPr>
            <p:ph type="chart" sz="quarter" idx="15" hasCustomPrompt="1"/>
          </p:nvPr>
        </p:nvSpPr>
        <p:spPr>
          <a:xfrm>
            <a:off x="451418" y="2350044"/>
            <a:ext cx="3922050" cy="3817234"/>
          </a:xfrm>
          <a:prstGeom prst="rect">
            <a:avLst/>
          </a:prstGeom>
        </p:spPr>
        <p:txBody>
          <a:bodyPr lIns="86557" tIns="43279" rIns="86557" bIns="43279"/>
          <a:lstStyle>
            <a:lvl1pPr>
              <a:defRPr/>
            </a:lvl1pPr>
          </a:lstStyle>
          <a:p>
            <a:r>
              <a:rPr lang="es-ES" dirty="0" err="1"/>
              <a:t>Graph</a:t>
            </a:r>
            <a:endParaRPr lang="en-GB" dirty="0"/>
          </a:p>
        </p:txBody>
      </p:sp>
      <p:sp>
        <p:nvSpPr>
          <p:cNvPr id="12" name="11 Rectángulo"/>
          <p:cNvSpPr/>
          <p:nvPr userDrawn="1"/>
        </p:nvSpPr>
        <p:spPr>
          <a:xfrm rot="5400000">
            <a:off x="2376303" y="-1232278"/>
            <a:ext cx="72279" cy="3922051"/>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3" name="12 Rectángulo"/>
          <p:cNvSpPr/>
          <p:nvPr userDrawn="1"/>
        </p:nvSpPr>
        <p:spPr>
          <a:xfrm rot="5400000">
            <a:off x="6697339" y="-1232359"/>
            <a:ext cx="72027" cy="3922462"/>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3" name="2 Marcador de tabla"/>
          <p:cNvSpPr>
            <a:spLocks noGrp="1"/>
          </p:cNvSpPr>
          <p:nvPr>
            <p:ph type="tbl" sz="quarter" idx="16" hasCustomPrompt="1"/>
          </p:nvPr>
        </p:nvSpPr>
        <p:spPr>
          <a:xfrm>
            <a:off x="4772122" y="2349424"/>
            <a:ext cx="3922050" cy="3817854"/>
          </a:xfrm>
          <a:prstGeom prst="rect">
            <a:avLst/>
          </a:prstGeom>
        </p:spPr>
        <p:txBody>
          <a:bodyPr lIns="86557" tIns="43279" rIns="86557" bIns="43279"/>
          <a:lstStyle>
            <a:lvl1pPr>
              <a:defRPr/>
            </a:lvl1pPr>
          </a:lstStyle>
          <a:p>
            <a:r>
              <a:rPr lang="es-ES" dirty="0" err="1"/>
              <a:t>Table</a:t>
            </a:r>
            <a:endParaRPr lang="en-GB" dirty="0"/>
          </a:p>
        </p:txBody>
      </p:sp>
      <p:sp>
        <p:nvSpPr>
          <p:cNvPr id="14"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5" name="6 Título"/>
          <p:cNvSpPr>
            <a:spLocks noGrp="1"/>
          </p:cNvSpPr>
          <p:nvPr>
            <p:ph type="title" hasCustomPrompt="1"/>
          </p:nvPr>
        </p:nvSpPr>
        <p:spPr>
          <a:xfrm>
            <a:off x="451416" y="116662"/>
            <a:ext cx="3922051"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
        <p:nvSpPr>
          <p:cNvPr id="16" name="16 Marcador de texto"/>
          <p:cNvSpPr>
            <a:spLocks noGrp="1"/>
          </p:cNvSpPr>
          <p:nvPr>
            <p:ph type="body" sz="quarter" idx="14" hasCustomPrompt="1"/>
          </p:nvPr>
        </p:nvSpPr>
        <p:spPr>
          <a:xfrm>
            <a:off x="451418" y="836807"/>
            <a:ext cx="3922049" cy="1152494"/>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Left</a:t>
            </a:r>
            <a:r>
              <a:rPr lang="es-ES" dirty="0"/>
              <a:t> </a:t>
            </a:r>
            <a:r>
              <a:rPr lang="es-ES" dirty="0" err="1"/>
              <a:t>title</a:t>
            </a:r>
            <a:endParaRPr lang="en-GB" dirty="0"/>
          </a:p>
        </p:txBody>
      </p:sp>
      <p:sp>
        <p:nvSpPr>
          <p:cNvPr id="17" name="18 Marcador de texto"/>
          <p:cNvSpPr>
            <a:spLocks noGrp="1"/>
          </p:cNvSpPr>
          <p:nvPr>
            <p:ph type="body" sz="quarter" idx="11" hasCustomPrompt="1"/>
          </p:nvPr>
        </p:nvSpPr>
        <p:spPr>
          <a:xfrm>
            <a:off x="4772122" y="836807"/>
            <a:ext cx="3922463" cy="1152494"/>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Right</a:t>
            </a:r>
            <a:r>
              <a:rPr lang="es-ES" dirty="0"/>
              <a:t> </a:t>
            </a:r>
            <a:r>
              <a:rPr lang="es-ES" dirty="0" err="1"/>
              <a:t>title</a:t>
            </a:r>
            <a:endParaRPr lang="en-GB" dirty="0"/>
          </a:p>
        </p:txBody>
      </p:sp>
    </p:spTree>
    <p:extLst>
      <p:ext uri="{BB962C8B-B14F-4D97-AF65-F5344CB8AC3E}">
        <p14:creationId xmlns:p14="http://schemas.microsoft.com/office/powerpoint/2010/main" val="214891235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 A TABLE">
    <p:spTree>
      <p:nvGrpSpPr>
        <p:cNvPr id="1" name=""/>
        <p:cNvGrpSpPr/>
        <p:nvPr/>
      </p:nvGrpSpPr>
      <p:grpSpPr>
        <a:xfrm>
          <a:off x="0" y="0"/>
          <a:ext cx="0" cy="0"/>
          <a:chOff x="0" y="0"/>
          <a:chExt cx="0" cy="0"/>
        </a:xfrm>
      </p:grpSpPr>
      <p:sp>
        <p:nvSpPr>
          <p:cNvPr id="9" name="16 Marcador de texto"/>
          <p:cNvSpPr>
            <a:spLocks noGrp="1"/>
          </p:cNvSpPr>
          <p:nvPr>
            <p:ph type="body" sz="quarter" idx="14" hasCustomPrompt="1"/>
          </p:nvPr>
        </p:nvSpPr>
        <p:spPr>
          <a:xfrm>
            <a:off x="451417" y="836807"/>
            <a:ext cx="8243166" cy="936420"/>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Left</a:t>
            </a:r>
            <a:r>
              <a:rPr lang="es-ES" dirty="0"/>
              <a:t> </a:t>
            </a:r>
            <a:r>
              <a:rPr lang="es-ES" dirty="0" err="1"/>
              <a:t>title</a:t>
            </a:r>
            <a:endParaRPr lang="en-GB" dirty="0"/>
          </a:p>
        </p:txBody>
      </p:sp>
      <p:cxnSp>
        <p:nvCxnSpPr>
          <p:cNvPr id="11" name="10 Conector recto"/>
          <p:cNvCxnSpPr/>
          <p:nvPr userDrawn="1"/>
        </p:nvCxnSpPr>
        <p:spPr>
          <a:xfrm flipH="1">
            <a:off x="477692" y="1917276"/>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3" name="2 Marcador de tabla"/>
          <p:cNvSpPr>
            <a:spLocks noGrp="1"/>
          </p:cNvSpPr>
          <p:nvPr>
            <p:ph type="tbl" sz="quarter" idx="16" hasCustomPrompt="1"/>
          </p:nvPr>
        </p:nvSpPr>
        <p:spPr>
          <a:xfrm>
            <a:off x="451420" y="2061325"/>
            <a:ext cx="8242753" cy="4105953"/>
          </a:xfrm>
          <a:prstGeom prst="rect">
            <a:avLst/>
          </a:prstGeom>
        </p:spPr>
        <p:txBody>
          <a:bodyPr lIns="86557" tIns="43279" rIns="86557" bIns="43279"/>
          <a:lstStyle>
            <a:lvl1pPr>
              <a:defRPr/>
            </a:lvl1pPr>
          </a:lstStyle>
          <a:p>
            <a:r>
              <a:rPr lang="es-ES" dirty="0" err="1"/>
              <a:t>Table</a:t>
            </a:r>
            <a:endParaRPr lang="en-GB" dirty="0"/>
          </a:p>
        </p:txBody>
      </p:sp>
      <p:sp>
        <p:nvSpPr>
          <p:cNvPr id="14" name="13 Rectángulo"/>
          <p:cNvSpPr/>
          <p:nvPr userDrawn="1"/>
        </p:nvSpPr>
        <p:spPr>
          <a:xfrm rot="5400000">
            <a:off x="4536990" y="-3392712"/>
            <a:ext cx="72025" cy="8243166"/>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8"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0" name="6 Título"/>
          <p:cNvSpPr>
            <a:spLocks noGrp="1"/>
          </p:cNvSpPr>
          <p:nvPr>
            <p:ph type="title" hasCustomPrompt="1"/>
          </p:nvPr>
        </p:nvSpPr>
        <p:spPr>
          <a:xfrm>
            <a:off x="451418" y="116662"/>
            <a:ext cx="8242755"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Tree>
    <p:extLst>
      <p:ext uri="{BB962C8B-B14F-4D97-AF65-F5344CB8AC3E}">
        <p14:creationId xmlns:p14="http://schemas.microsoft.com/office/powerpoint/2010/main" val="425116307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EXT IN A BLOCK WITH A TABLE-2">
    <p:spTree>
      <p:nvGrpSpPr>
        <p:cNvPr id="1" name=""/>
        <p:cNvGrpSpPr/>
        <p:nvPr/>
      </p:nvGrpSpPr>
      <p:grpSpPr>
        <a:xfrm>
          <a:off x="0" y="0"/>
          <a:ext cx="0" cy="0"/>
          <a:chOff x="0" y="0"/>
          <a:chExt cx="0" cy="0"/>
        </a:xfrm>
      </p:grpSpPr>
      <p:sp>
        <p:nvSpPr>
          <p:cNvPr id="9" name="16 Marcador de texto"/>
          <p:cNvSpPr>
            <a:spLocks noGrp="1"/>
          </p:cNvSpPr>
          <p:nvPr>
            <p:ph type="body" sz="quarter" idx="14" hasCustomPrompt="1"/>
          </p:nvPr>
        </p:nvSpPr>
        <p:spPr>
          <a:xfrm>
            <a:off x="451417" y="836809"/>
            <a:ext cx="8243166" cy="864395"/>
          </a:xfrm>
          <a:prstGeom prst="rect">
            <a:avLst/>
          </a:prstGeom>
        </p:spPr>
        <p:txBody>
          <a:bodyPr lIns="0" tIns="43279" rIns="86557" bIns="43279"/>
          <a:lstStyle>
            <a:lvl1pPr marL="0" indent="0">
              <a:buNone/>
              <a:defRPr sz="2300" b="1" baseline="0">
                <a:solidFill>
                  <a:srgbClr val="5C881A"/>
                </a:solidFill>
                <a:latin typeface="Arial" panose="020B0604020202020204" pitchFamily="34" charset="0"/>
                <a:cs typeface="Arial" panose="020B0604020202020204" pitchFamily="34" charset="0"/>
              </a:defRPr>
            </a:lvl1pPr>
          </a:lstStyle>
          <a:p>
            <a:pPr lvl="0"/>
            <a:r>
              <a:rPr lang="es-ES" dirty="0" err="1"/>
              <a:t>Left</a:t>
            </a:r>
            <a:r>
              <a:rPr lang="es-ES" dirty="0"/>
              <a:t> </a:t>
            </a:r>
            <a:r>
              <a:rPr lang="es-ES" dirty="0" err="1"/>
              <a:t>title</a:t>
            </a:r>
            <a:endParaRPr lang="en-GB" dirty="0"/>
          </a:p>
        </p:txBody>
      </p:sp>
      <p:cxnSp>
        <p:nvCxnSpPr>
          <p:cNvPr id="11" name="10 Conector recto"/>
          <p:cNvCxnSpPr/>
          <p:nvPr userDrawn="1"/>
        </p:nvCxnSpPr>
        <p:spPr>
          <a:xfrm flipH="1">
            <a:off x="451418" y="1845251"/>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3" name="2 Marcador de tabla"/>
          <p:cNvSpPr>
            <a:spLocks noGrp="1"/>
          </p:cNvSpPr>
          <p:nvPr>
            <p:ph type="tbl" sz="quarter" idx="16" hasCustomPrompt="1"/>
          </p:nvPr>
        </p:nvSpPr>
        <p:spPr>
          <a:xfrm>
            <a:off x="451420" y="1917277"/>
            <a:ext cx="8242753" cy="3385160"/>
          </a:xfrm>
          <a:prstGeom prst="rect">
            <a:avLst/>
          </a:prstGeom>
        </p:spPr>
        <p:txBody>
          <a:bodyPr lIns="86557" tIns="43279" rIns="86557" bIns="43279"/>
          <a:lstStyle>
            <a:lvl1pPr>
              <a:defRPr/>
            </a:lvl1pPr>
          </a:lstStyle>
          <a:p>
            <a:r>
              <a:rPr lang="es-ES" dirty="0" err="1"/>
              <a:t>Table</a:t>
            </a:r>
            <a:endParaRPr lang="en-GB" dirty="0"/>
          </a:p>
        </p:txBody>
      </p:sp>
      <p:sp>
        <p:nvSpPr>
          <p:cNvPr id="14" name="13 Rectángulo"/>
          <p:cNvSpPr/>
          <p:nvPr userDrawn="1"/>
        </p:nvSpPr>
        <p:spPr>
          <a:xfrm rot="5400000">
            <a:off x="4536990" y="-3392712"/>
            <a:ext cx="72025" cy="8243166"/>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cxnSp>
        <p:nvCxnSpPr>
          <p:cNvPr id="8" name="7 Conector recto"/>
          <p:cNvCxnSpPr/>
          <p:nvPr userDrawn="1"/>
        </p:nvCxnSpPr>
        <p:spPr>
          <a:xfrm>
            <a:off x="451419" y="5374460"/>
            <a:ext cx="8242754" cy="0"/>
          </a:xfrm>
          <a:prstGeom prst="line">
            <a:avLst/>
          </a:prstGeom>
          <a:ln w="28575">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10" name="6 Marcador de texto"/>
          <p:cNvSpPr>
            <a:spLocks noGrp="1"/>
          </p:cNvSpPr>
          <p:nvPr>
            <p:ph type="body" sz="quarter" idx="15" hasCustomPrompt="1"/>
          </p:nvPr>
        </p:nvSpPr>
        <p:spPr>
          <a:xfrm>
            <a:off x="451418" y="5446486"/>
            <a:ext cx="8242754" cy="863700"/>
          </a:xfrm>
          <a:prstGeom prst="rect">
            <a:avLst/>
          </a:prstGeom>
        </p:spPr>
        <p:txBody>
          <a:bodyPr lIns="0" tIns="43279" rIns="0" bIns="43279"/>
          <a:lstStyle>
            <a:lvl1pPr marL="324515" indent="-324515">
              <a:buNone/>
              <a:defRPr lang="en-GB" sz="2300" b="1" kern="1200" baseline="0" dirty="0">
                <a:solidFill>
                  <a:srgbClr val="5C881A"/>
                </a:solidFill>
                <a:latin typeface="Arial" panose="020B0604020202020204" pitchFamily="34" charset="0"/>
                <a:ea typeface="ＭＳ Ｐゴシック" charset="-128"/>
                <a:cs typeface="Arial" panose="020B0604020202020204" pitchFamily="34" charset="0"/>
              </a:defRPr>
            </a:lvl1pPr>
          </a:lstStyle>
          <a:p>
            <a:pPr marL="0" lvl="0" indent="0" algn="l" defTabSz="432688" rtl="0" eaLnBrk="0" fontAlgn="base" hangingPunct="0">
              <a:spcBef>
                <a:spcPct val="20000"/>
              </a:spcBef>
              <a:spcAft>
                <a:spcPct val="0"/>
              </a:spcAft>
            </a:pPr>
            <a:r>
              <a:rPr lang="es-ES" dirty="0" err="1"/>
              <a:t>Fourth</a:t>
            </a:r>
            <a:r>
              <a:rPr lang="es-ES" dirty="0"/>
              <a:t> </a:t>
            </a:r>
            <a:r>
              <a:rPr lang="es-ES" dirty="0" err="1"/>
              <a:t>text</a:t>
            </a:r>
            <a:endParaRPr lang="en-GB" dirty="0"/>
          </a:p>
        </p:txBody>
      </p:sp>
      <p:sp>
        <p:nvSpPr>
          <p:cNvPr id="12"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3" name="6 Título"/>
          <p:cNvSpPr>
            <a:spLocks noGrp="1"/>
          </p:cNvSpPr>
          <p:nvPr>
            <p:ph type="title" hasCustomPrompt="1"/>
          </p:nvPr>
        </p:nvSpPr>
        <p:spPr>
          <a:xfrm>
            <a:off x="451418" y="116662"/>
            <a:ext cx="8242755"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Tree>
    <p:extLst>
      <p:ext uri="{BB962C8B-B14F-4D97-AF65-F5344CB8AC3E}">
        <p14:creationId xmlns:p14="http://schemas.microsoft.com/office/powerpoint/2010/main" val="213387514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7753" y="932079"/>
            <a:ext cx="8456493" cy="685959"/>
          </a:xfrm>
          <a:prstGeom prst="rect">
            <a:avLst/>
          </a:prstGeom>
        </p:spPr>
        <p:txBody>
          <a:bodyPr lIns="91449" tIns="45725" rIns="91449" bIns="45725"/>
          <a:lstStyle/>
          <a:p>
            <a:r>
              <a:rPr lang="en-US"/>
              <a:t>Click to edit Master title style</a:t>
            </a:r>
          </a:p>
        </p:txBody>
      </p:sp>
      <p:sp>
        <p:nvSpPr>
          <p:cNvPr id="3" name="Content Placeholder 2"/>
          <p:cNvSpPr>
            <a:spLocks noGrp="1"/>
          </p:cNvSpPr>
          <p:nvPr>
            <p:ph idx="1"/>
          </p:nvPr>
        </p:nvSpPr>
        <p:spPr>
          <a:xfrm>
            <a:off x="447753" y="1973722"/>
            <a:ext cx="8231029" cy="3971256"/>
          </a:xfrm>
          <a:prstGeom prst="rect">
            <a:avLst/>
          </a:prstGeom>
        </p:spPr>
        <p:txBody>
          <a:bodyPr lIns="91449" tIns="45725" rIns="91449" bIns="45725"/>
          <a:lstStyle>
            <a:lvl2pPr marL="233386" indent="-233386">
              <a:tabLst/>
              <a:defRPr/>
            </a:lvl2pPr>
            <a:lvl3pPr marL="690632" indent="-233386">
              <a:defRPr baseline="0"/>
            </a:lvl3pPr>
            <a:lvl4pPr marL="914491" indent="233386">
              <a:defRPr baseline="0"/>
            </a:lvl4pPr>
            <a:lvl5pPr marL="1605123" indent="-233386">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9598529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3988" cy="1471613"/>
          </a:xfrm>
        </p:spPr>
        <p:txBody>
          <a:bodyPr/>
          <a:lstStyle/>
          <a:p>
            <a:r>
              <a:rPr lang="en-US"/>
              <a:t>Click to edit Master title style</a:t>
            </a:r>
          </a:p>
        </p:txBody>
      </p:sp>
      <p:sp>
        <p:nvSpPr>
          <p:cNvPr id="3" name="Subtitle 2"/>
          <p:cNvSpPr>
            <a:spLocks noGrp="1"/>
          </p:cNvSpPr>
          <p:nvPr>
            <p:ph type="subTitle" idx="1"/>
          </p:nvPr>
        </p:nvSpPr>
        <p:spPr>
          <a:xfrm>
            <a:off x="1371600" y="3887788"/>
            <a:ext cx="6402388"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5690E1E-607A-4DF9-B7A1-21CA9DA39F7D}" type="datetimeFigureOut">
              <a:rPr lang="en-US" smtClean="0"/>
              <a:t>6/28/2024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3A0285-7A87-47FC-958E-5D5DB878521A}" type="slidenum">
              <a:rPr lang="en-US" smtClean="0"/>
              <a:t>‹#›</a:t>
            </a:fld>
            <a:endParaRPr lang="en-US"/>
          </a:p>
        </p:txBody>
      </p:sp>
    </p:spTree>
    <p:extLst>
      <p:ext uri="{BB962C8B-B14F-4D97-AF65-F5344CB8AC3E}">
        <p14:creationId xmlns:p14="http://schemas.microsoft.com/office/powerpoint/2010/main" val="335970834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690E1E-607A-4DF9-B7A1-21CA9DA39F7D}" type="datetimeFigureOut">
              <a:rPr lang="en-US" smtClean="0"/>
              <a:t>6/28/2024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3A0285-7A87-47FC-958E-5D5DB878521A}" type="slidenum">
              <a:rPr lang="en-US" smtClean="0"/>
              <a:t>‹#›</a:t>
            </a:fld>
            <a:endParaRPr lang="en-US"/>
          </a:p>
        </p:txBody>
      </p:sp>
    </p:spTree>
    <p:extLst>
      <p:ext uri="{BB962C8B-B14F-4D97-AF65-F5344CB8AC3E}">
        <p14:creationId xmlns:p14="http://schemas.microsoft.com/office/powerpoint/2010/main" val="1533295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 PHOTO LEFT TEXT">
    <p:spTree>
      <p:nvGrpSpPr>
        <p:cNvPr id="1" name=""/>
        <p:cNvGrpSpPr/>
        <p:nvPr/>
      </p:nvGrpSpPr>
      <p:grpSpPr>
        <a:xfrm>
          <a:off x="0" y="0"/>
          <a:ext cx="0" cy="0"/>
          <a:chOff x="0" y="0"/>
          <a:chExt cx="0" cy="0"/>
        </a:xfrm>
      </p:grpSpPr>
      <p:sp>
        <p:nvSpPr>
          <p:cNvPr id="13" name="12 Rectángulo"/>
          <p:cNvSpPr/>
          <p:nvPr userDrawn="1"/>
        </p:nvSpPr>
        <p:spPr>
          <a:xfrm rot="5400000">
            <a:off x="4536990" y="-3392712"/>
            <a:ext cx="72025" cy="8243166"/>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7" name="16 Marcador de texto"/>
          <p:cNvSpPr>
            <a:spLocks noGrp="1"/>
          </p:cNvSpPr>
          <p:nvPr>
            <p:ph type="body" sz="quarter" idx="10" hasCustomPrompt="1"/>
          </p:nvPr>
        </p:nvSpPr>
        <p:spPr>
          <a:xfrm>
            <a:off x="451417" y="836809"/>
            <a:ext cx="3922049" cy="1224519"/>
          </a:xfrm>
          <a:prstGeom prst="rect">
            <a:avLst/>
          </a:prstGeom>
        </p:spPr>
        <p:txBody>
          <a:bodyPr lIns="0" tIns="43279" rIns="86557" bIns="43279"/>
          <a:lstStyle>
            <a:lvl1pPr marL="0" indent="0">
              <a:buNone/>
              <a:defRPr sz="2300" b="0" baseline="0">
                <a:solidFill>
                  <a:srgbClr val="5C881A"/>
                </a:solidFill>
                <a:latin typeface="Arial" panose="020B0604020202020204" pitchFamily="34" charset="0"/>
                <a:cs typeface="Arial" panose="020B0604020202020204" pitchFamily="34" charset="0"/>
              </a:defRPr>
            </a:lvl1pPr>
          </a:lstStyle>
          <a:p>
            <a:pPr lvl="0"/>
            <a:r>
              <a:rPr lang="en-GB" dirty="0">
                <a:effectLst/>
              </a:rPr>
              <a:t>Left text box</a:t>
            </a:r>
            <a:endParaRPr lang="en-GB" dirty="0"/>
          </a:p>
        </p:txBody>
      </p:sp>
      <p:sp>
        <p:nvSpPr>
          <p:cNvPr id="7" name="6 Título"/>
          <p:cNvSpPr>
            <a:spLocks noGrp="1"/>
          </p:cNvSpPr>
          <p:nvPr>
            <p:ph type="title" hasCustomPrompt="1"/>
          </p:nvPr>
        </p:nvSpPr>
        <p:spPr>
          <a:xfrm>
            <a:off x="451418" y="116662"/>
            <a:ext cx="8242755"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
        <p:nvSpPr>
          <p:cNvPr id="8" name="6 Marcador de texto"/>
          <p:cNvSpPr>
            <a:spLocks noGrp="1"/>
          </p:cNvSpPr>
          <p:nvPr>
            <p:ph type="body" sz="quarter" idx="13"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3" name="2 Marcador de posición de imagen"/>
          <p:cNvSpPr>
            <a:spLocks noGrp="1"/>
          </p:cNvSpPr>
          <p:nvPr>
            <p:ph type="pic" sz="quarter" idx="14" hasCustomPrompt="1"/>
          </p:nvPr>
        </p:nvSpPr>
        <p:spPr>
          <a:xfrm>
            <a:off x="4772122" y="2134095"/>
            <a:ext cx="3922050" cy="3744192"/>
          </a:xfrm>
          <a:prstGeom prst="rect">
            <a:avLst/>
          </a:prstGeom>
        </p:spPr>
        <p:txBody>
          <a:bodyPr lIns="86557" tIns="43279" rIns="86557" bIns="43279"/>
          <a:lstStyle>
            <a:lvl1pPr>
              <a:defRPr/>
            </a:lvl1pPr>
          </a:lstStyle>
          <a:p>
            <a:r>
              <a:rPr lang="es-ES" dirty="0" err="1"/>
              <a:t>Image</a:t>
            </a:r>
            <a:endParaRPr lang="en-GB" dirty="0"/>
          </a:p>
        </p:txBody>
      </p:sp>
      <p:sp>
        <p:nvSpPr>
          <p:cNvPr id="12" name="8 Marcador de texto"/>
          <p:cNvSpPr>
            <a:spLocks noGrp="1"/>
          </p:cNvSpPr>
          <p:nvPr>
            <p:ph type="body" sz="quarter" idx="16" hasCustomPrompt="1"/>
          </p:nvPr>
        </p:nvSpPr>
        <p:spPr>
          <a:xfrm>
            <a:off x="4772535" y="5951329"/>
            <a:ext cx="3922050" cy="358858"/>
          </a:xfrm>
          <a:prstGeom prst="rect">
            <a:avLst/>
          </a:prstGeom>
        </p:spPr>
        <p:txBody>
          <a:bodyPr lIns="0" tIns="43279" rIns="0" bIns="43279" anchor="ctr" anchorCtr="0"/>
          <a:lstStyle>
            <a:lvl1pPr marL="0" indent="0">
              <a:buFont typeface="Arial" panose="020B0604020202020204" pitchFamily="34" charset="0"/>
              <a:buNone/>
              <a:defRPr lang="es-ES" sz="900" b="1" kern="1200" baseline="0" dirty="0" smtClean="0">
                <a:solidFill>
                  <a:srgbClr val="5C881A"/>
                </a:solidFill>
                <a:latin typeface="Arial" panose="020B0604020202020204" pitchFamily="34" charset="0"/>
                <a:ea typeface="ＭＳ Ｐゴシック" charset="-128"/>
                <a:cs typeface="Arial" panose="020B0604020202020204" pitchFamily="34" charset="0"/>
              </a:defRPr>
            </a:lvl1pPr>
            <a:lvl2pPr marL="432688"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2pPr>
            <a:lvl3pPr marL="865374"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3pPr>
            <a:lvl4pPr marL="1298059"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4pPr>
            <a:lvl5pPr marL="1730748" indent="0">
              <a:buFont typeface="Arial" panose="020B0604020202020204" pitchFamily="34" charset="0"/>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5pPr>
          </a:lstStyle>
          <a:p>
            <a:pPr lvl="0"/>
            <a:r>
              <a:rPr lang="en-GB" dirty="0">
                <a:effectLst/>
              </a:rPr>
              <a:t>photo text</a:t>
            </a:r>
            <a:endParaRPr lang="en-GB" dirty="0"/>
          </a:p>
        </p:txBody>
      </p:sp>
      <p:sp>
        <p:nvSpPr>
          <p:cNvPr id="10" name="18 Marcador de texto"/>
          <p:cNvSpPr>
            <a:spLocks noGrp="1"/>
          </p:cNvSpPr>
          <p:nvPr>
            <p:ph type="body" sz="quarter" idx="11" hasCustomPrompt="1"/>
          </p:nvPr>
        </p:nvSpPr>
        <p:spPr>
          <a:xfrm>
            <a:off x="4775189" y="836809"/>
            <a:ext cx="3922463" cy="1224519"/>
          </a:xfrm>
          <a:prstGeom prst="rect">
            <a:avLst/>
          </a:prstGeom>
        </p:spPr>
        <p:txBody>
          <a:bodyPr lIns="0" tIns="43279" rIns="86557" bIns="43279"/>
          <a:lstStyle>
            <a:lvl1pPr marL="0" indent="0">
              <a:buNone/>
              <a:defRPr sz="2300" baseline="0">
                <a:solidFill>
                  <a:srgbClr val="5C881A"/>
                </a:solidFill>
                <a:latin typeface="Arial" panose="020B0604020202020204" pitchFamily="34" charset="0"/>
                <a:cs typeface="Arial" panose="020B0604020202020204" pitchFamily="34" charset="0"/>
              </a:defRPr>
            </a:lvl1pPr>
          </a:lstStyle>
          <a:p>
            <a:pPr lvl="0"/>
            <a:r>
              <a:rPr lang="en-GB" dirty="0">
                <a:effectLst/>
              </a:rPr>
              <a:t>Right text box</a:t>
            </a:r>
            <a:endParaRPr lang="en-GB" dirty="0"/>
          </a:p>
        </p:txBody>
      </p:sp>
      <p:sp>
        <p:nvSpPr>
          <p:cNvPr id="11" name="4 Marcador de texto"/>
          <p:cNvSpPr>
            <a:spLocks noGrp="1"/>
          </p:cNvSpPr>
          <p:nvPr>
            <p:ph type="body" sz="quarter" idx="15" hasCustomPrompt="1"/>
          </p:nvPr>
        </p:nvSpPr>
        <p:spPr>
          <a:xfrm>
            <a:off x="451006" y="2134095"/>
            <a:ext cx="3922050" cy="3744192"/>
          </a:xfrm>
          <a:prstGeom prst="rect">
            <a:avLst/>
          </a:prstGeom>
        </p:spPr>
        <p:txBody>
          <a:bodyPr lIns="86557" tIns="43279" rIns="86557" bIns="43279"/>
          <a:lstStyle>
            <a:lvl1pPr marL="0" indent="0">
              <a:buFont typeface="Arial" panose="020B0604020202020204" pitchFamily="34" charset="0"/>
              <a:buNone/>
              <a:defRPr lang="es-ES" sz="1900" kern="1200" baseline="0" dirty="0" smtClean="0">
                <a:solidFill>
                  <a:srgbClr val="5C881A"/>
                </a:solidFill>
                <a:latin typeface="Arial" panose="020B0604020202020204" pitchFamily="34" charset="0"/>
                <a:ea typeface="ＭＳ Ｐゴシック" charset="-128"/>
                <a:cs typeface="Arial" panose="020B0604020202020204" pitchFamily="34" charset="0"/>
              </a:defRPr>
            </a:lvl1pPr>
            <a:lvl2pPr marL="432688" indent="0">
              <a:buFont typeface="Arial" panose="020B0604020202020204" pitchFamily="34" charset="0"/>
              <a:buNone/>
              <a:defRPr lang="es-ES" sz="1900" kern="1200" baseline="0" dirty="0" smtClean="0">
                <a:solidFill>
                  <a:srgbClr val="5C881A"/>
                </a:solidFill>
                <a:latin typeface="Arial" panose="020B0604020202020204" pitchFamily="34" charset="0"/>
                <a:ea typeface="ＭＳ Ｐゴシック" charset="-128"/>
                <a:cs typeface="Arial" panose="020B0604020202020204" pitchFamily="34" charset="0"/>
              </a:defRPr>
            </a:lvl2pPr>
            <a:lvl3pPr marL="865374" indent="0">
              <a:buFont typeface="Arial" panose="020B0604020202020204" pitchFamily="34" charset="0"/>
              <a:buNone/>
              <a:defRPr lang="es-ES" sz="1900" kern="1200" baseline="0" dirty="0" smtClean="0">
                <a:solidFill>
                  <a:srgbClr val="5C881A"/>
                </a:solidFill>
                <a:latin typeface="Arial" panose="020B0604020202020204" pitchFamily="34" charset="0"/>
                <a:ea typeface="ＭＳ Ｐゴシック" charset="-128"/>
                <a:cs typeface="Arial" panose="020B0604020202020204" pitchFamily="34" charset="0"/>
              </a:defRPr>
            </a:lvl3pPr>
            <a:lvl4pPr marL="1298059" indent="0">
              <a:buFont typeface="Arial" panose="020B0604020202020204" pitchFamily="34" charset="0"/>
              <a:buNone/>
              <a:defRPr lang="es-ES" sz="1900" kern="1200" baseline="0" dirty="0" smtClean="0">
                <a:solidFill>
                  <a:srgbClr val="5C881A"/>
                </a:solidFill>
                <a:latin typeface="Arial" panose="020B0604020202020204" pitchFamily="34" charset="0"/>
                <a:ea typeface="ＭＳ Ｐゴシック" charset="-128"/>
                <a:cs typeface="Arial" panose="020B0604020202020204" pitchFamily="34" charset="0"/>
              </a:defRPr>
            </a:lvl4pPr>
            <a:lvl5pPr marL="1730748" indent="0">
              <a:buFont typeface="Arial" panose="020B0604020202020204" pitchFamily="34" charset="0"/>
              <a:buNone/>
              <a:defRPr lang="en-GB" sz="1900" kern="1200" baseline="0" dirty="0">
                <a:solidFill>
                  <a:srgbClr val="5C881A"/>
                </a:solidFill>
                <a:latin typeface="Arial" panose="020B0604020202020204" pitchFamily="34" charset="0"/>
                <a:ea typeface="ＭＳ Ｐゴシック" charset="-128"/>
                <a:cs typeface="Arial" panose="020B0604020202020204" pitchFamily="34" charset="0"/>
              </a:defRPr>
            </a:lvl5pPr>
          </a:lstStyle>
          <a:p>
            <a:pPr lvl="0"/>
            <a:r>
              <a:rPr lang="es-ES" dirty="0"/>
              <a:t>Text</a:t>
            </a:r>
            <a:endParaRPr lang="en-GB" dirty="0"/>
          </a:p>
        </p:txBody>
      </p:sp>
    </p:spTree>
    <p:extLst>
      <p:ext uri="{BB962C8B-B14F-4D97-AF65-F5344CB8AC3E}">
        <p14:creationId xmlns:p14="http://schemas.microsoft.com/office/powerpoint/2010/main" val="2120011742"/>
      </p:ext>
    </p:extLst>
  </p:cSld>
  <p:clrMapOvr>
    <a:overrideClrMapping bg1="lt1" tx1="dk1" bg2="lt2" tx2="dk2" accent1="accent1" accent2="accent2" accent3="accent3" accent4="accent4" accent5="accent5" accent6="accent6" hlink="hlink" folHlink="folHlink"/>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8488"/>
            <a:ext cx="7773987"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3987" cy="150177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5690E1E-607A-4DF9-B7A1-21CA9DA39F7D}" type="datetimeFigureOut">
              <a:rPr lang="en-US" smtClean="0"/>
              <a:t>6/28/2024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3A0285-7A87-47FC-958E-5D5DB878521A}" type="slidenum">
              <a:rPr lang="en-US" smtClean="0"/>
              <a:t>‹#›</a:t>
            </a:fld>
            <a:endParaRPr lang="en-US"/>
          </a:p>
        </p:txBody>
      </p:sp>
    </p:spTree>
    <p:extLst>
      <p:ext uri="{BB962C8B-B14F-4D97-AF65-F5344CB8AC3E}">
        <p14:creationId xmlns:p14="http://schemas.microsoft.com/office/powerpoint/2010/main" val="126632058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7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40188" cy="4527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5690E1E-607A-4DF9-B7A1-21CA9DA39F7D}" type="datetimeFigureOut">
              <a:rPr lang="en-US" smtClean="0"/>
              <a:t>6/28/2024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3A0285-7A87-47FC-958E-5D5DB878521A}" type="slidenum">
              <a:rPr lang="en-US" smtClean="0"/>
              <a:t>‹#›</a:t>
            </a:fld>
            <a:endParaRPr lang="en-US"/>
          </a:p>
        </p:txBody>
      </p:sp>
    </p:spTree>
    <p:extLst>
      <p:ext uri="{BB962C8B-B14F-4D97-AF65-F5344CB8AC3E}">
        <p14:creationId xmlns:p14="http://schemas.microsoft.com/office/powerpoint/2010/main" val="126166418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28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6613"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6613" y="2174875"/>
            <a:ext cx="4041775" cy="39528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5690E1E-607A-4DF9-B7A1-21CA9DA39F7D}" type="datetimeFigureOut">
              <a:rPr lang="en-US" smtClean="0"/>
              <a:t>6/28/2024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3A0285-7A87-47FC-958E-5D5DB878521A}" type="slidenum">
              <a:rPr lang="en-US" smtClean="0"/>
              <a:t>‹#›</a:t>
            </a:fld>
            <a:endParaRPr lang="en-US"/>
          </a:p>
        </p:txBody>
      </p:sp>
    </p:spTree>
    <p:extLst>
      <p:ext uri="{BB962C8B-B14F-4D97-AF65-F5344CB8AC3E}">
        <p14:creationId xmlns:p14="http://schemas.microsoft.com/office/powerpoint/2010/main" val="266172522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5690E1E-607A-4DF9-B7A1-21CA9DA39F7D}" type="datetimeFigureOut">
              <a:rPr lang="en-US" smtClean="0"/>
              <a:t>6/28/2024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3A0285-7A87-47FC-958E-5D5DB878521A}" type="slidenum">
              <a:rPr lang="en-US" smtClean="0"/>
              <a:t>‹#›</a:t>
            </a:fld>
            <a:endParaRPr lang="en-US"/>
          </a:p>
        </p:txBody>
      </p:sp>
    </p:spTree>
    <p:extLst>
      <p:ext uri="{BB962C8B-B14F-4D97-AF65-F5344CB8AC3E}">
        <p14:creationId xmlns:p14="http://schemas.microsoft.com/office/powerpoint/2010/main" val="182145571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690E1E-607A-4DF9-B7A1-21CA9DA39F7D}" type="datetimeFigureOut">
              <a:rPr lang="en-US" smtClean="0"/>
              <a:t>6/28/2024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3A0285-7A87-47FC-958E-5D5DB878521A}" type="slidenum">
              <a:rPr lang="en-US" smtClean="0"/>
              <a:t>‹#›</a:t>
            </a:fld>
            <a:endParaRPr lang="en-US"/>
          </a:p>
        </p:txBody>
      </p:sp>
    </p:spTree>
    <p:extLst>
      <p:ext uri="{BB962C8B-B14F-4D97-AF65-F5344CB8AC3E}">
        <p14:creationId xmlns:p14="http://schemas.microsoft.com/office/powerpoint/2010/main" val="175786174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3338" cy="58547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26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5690E1E-607A-4DF9-B7A1-21CA9DA39F7D}" type="datetimeFigureOut">
              <a:rPr lang="en-US" smtClean="0"/>
              <a:t>6/28/2024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3A0285-7A87-47FC-958E-5D5DB878521A}" type="slidenum">
              <a:rPr lang="en-US" smtClean="0"/>
              <a:t>‹#›</a:t>
            </a:fld>
            <a:endParaRPr lang="en-US"/>
          </a:p>
        </p:txBody>
      </p:sp>
    </p:spTree>
    <p:extLst>
      <p:ext uri="{BB962C8B-B14F-4D97-AF65-F5344CB8AC3E}">
        <p14:creationId xmlns:p14="http://schemas.microsoft.com/office/powerpoint/2010/main" val="391482723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2188"/>
            <a:ext cx="5487987" cy="566737"/>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7987" cy="41163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8925"/>
            <a:ext cx="5487987"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5690E1E-607A-4DF9-B7A1-21CA9DA39F7D}" type="datetimeFigureOut">
              <a:rPr lang="en-US" smtClean="0"/>
              <a:t>6/28/2024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3A0285-7A87-47FC-958E-5D5DB878521A}" type="slidenum">
              <a:rPr lang="en-US" smtClean="0"/>
              <a:t>‹#›</a:t>
            </a:fld>
            <a:endParaRPr lang="en-US"/>
          </a:p>
        </p:txBody>
      </p:sp>
    </p:spTree>
    <p:extLst>
      <p:ext uri="{BB962C8B-B14F-4D97-AF65-F5344CB8AC3E}">
        <p14:creationId xmlns:p14="http://schemas.microsoft.com/office/powerpoint/2010/main" val="322515441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690E1E-607A-4DF9-B7A1-21CA9DA39F7D}" type="datetimeFigureOut">
              <a:rPr lang="en-US" smtClean="0"/>
              <a:t>6/28/2024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3A0285-7A87-47FC-958E-5D5DB878521A}" type="slidenum">
              <a:rPr lang="en-US" smtClean="0"/>
              <a:t>‹#›</a:t>
            </a:fld>
            <a:endParaRPr lang="en-US"/>
          </a:p>
        </p:txBody>
      </p:sp>
    </p:spTree>
    <p:extLst>
      <p:ext uri="{BB962C8B-B14F-4D97-AF65-F5344CB8AC3E}">
        <p14:creationId xmlns:p14="http://schemas.microsoft.com/office/powerpoint/2010/main" val="417967740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0988" y="274638"/>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21388"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690E1E-607A-4DF9-B7A1-21CA9DA39F7D}" type="datetimeFigureOut">
              <a:rPr lang="en-US" smtClean="0"/>
              <a:t>6/28/2024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3A0285-7A87-47FC-958E-5D5DB878521A}" type="slidenum">
              <a:rPr lang="en-US" smtClean="0"/>
              <a:t>‹#›</a:t>
            </a:fld>
            <a:endParaRPr lang="en-US"/>
          </a:p>
        </p:txBody>
      </p:sp>
    </p:spTree>
    <p:extLst>
      <p:ext uri="{BB962C8B-B14F-4D97-AF65-F5344CB8AC3E}">
        <p14:creationId xmlns:p14="http://schemas.microsoft.com/office/powerpoint/2010/main" val="3305675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 PHOTO ABOVE TEXT">
    <p:spTree>
      <p:nvGrpSpPr>
        <p:cNvPr id="1" name=""/>
        <p:cNvGrpSpPr/>
        <p:nvPr/>
      </p:nvGrpSpPr>
      <p:grpSpPr>
        <a:xfrm>
          <a:off x="0" y="0"/>
          <a:ext cx="0" cy="0"/>
          <a:chOff x="0" y="0"/>
          <a:chExt cx="0" cy="0"/>
        </a:xfrm>
      </p:grpSpPr>
      <p:sp>
        <p:nvSpPr>
          <p:cNvPr id="13" name="12 Rectángulo"/>
          <p:cNvSpPr/>
          <p:nvPr userDrawn="1"/>
        </p:nvSpPr>
        <p:spPr>
          <a:xfrm rot="5400000">
            <a:off x="4536990" y="-3392712"/>
            <a:ext cx="72025" cy="8243166"/>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4" name="6 Título"/>
          <p:cNvSpPr>
            <a:spLocks noGrp="1"/>
          </p:cNvSpPr>
          <p:nvPr>
            <p:ph type="title" hasCustomPrompt="1"/>
          </p:nvPr>
        </p:nvSpPr>
        <p:spPr>
          <a:xfrm>
            <a:off x="451418" y="116662"/>
            <a:ext cx="8242755"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
        <p:nvSpPr>
          <p:cNvPr id="6"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7" name="2 Marcador de texto"/>
          <p:cNvSpPr>
            <a:spLocks noGrp="1"/>
          </p:cNvSpPr>
          <p:nvPr>
            <p:ph type="body" sz="quarter" idx="10" hasCustomPrompt="1"/>
          </p:nvPr>
        </p:nvSpPr>
        <p:spPr>
          <a:xfrm>
            <a:off x="451418" y="836809"/>
            <a:ext cx="8242754" cy="2448937"/>
          </a:xfrm>
          <a:prstGeom prst="rect">
            <a:avLst/>
          </a:prstGeom>
        </p:spPr>
        <p:txBody>
          <a:bodyPr lIns="0" tIns="43279" rIns="86557" bIns="43279"/>
          <a:lstStyle>
            <a:lvl1pPr marL="0" indent="0">
              <a:buNone/>
              <a:defRPr sz="2300" b="0" baseline="0">
                <a:solidFill>
                  <a:srgbClr val="5C881A"/>
                </a:solidFill>
                <a:latin typeface="Arial" panose="020B0604020202020204" pitchFamily="34" charset="0"/>
                <a:cs typeface="Arial" panose="020B0604020202020204" pitchFamily="34" charset="0"/>
              </a:defRPr>
            </a:lvl1pPr>
          </a:lstStyle>
          <a:p>
            <a:pPr lvl="0"/>
            <a:r>
              <a:rPr lang="es-ES" dirty="0" err="1"/>
              <a:t>First</a:t>
            </a:r>
            <a:r>
              <a:rPr lang="es-ES" dirty="0"/>
              <a:t> </a:t>
            </a:r>
            <a:r>
              <a:rPr lang="es-ES" dirty="0" err="1"/>
              <a:t>text</a:t>
            </a:r>
            <a:endParaRPr lang="en-GB" dirty="0"/>
          </a:p>
        </p:txBody>
      </p:sp>
      <p:sp>
        <p:nvSpPr>
          <p:cNvPr id="3" name="2 Marcador de posición de imagen"/>
          <p:cNvSpPr>
            <a:spLocks noGrp="1"/>
          </p:cNvSpPr>
          <p:nvPr>
            <p:ph type="pic" sz="quarter" idx="13" hasCustomPrompt="1"/>
          </p:nvPr>
        </p:nvSpPr>
        <p:spPr>
          <a:xfrm>
            <a:off x="451418" y="3429795"/>
            <a:ext cx="8242754" cy="2448839"/>
          </a:xfrm>
          <a:prstGeom prst="rect">
            <a:avLst/>
          </a:prstGeom>
        </p:spPr>
        <p:txBody>
          <a:bodyPr lIns="86557" tIns="43279" rIns="86557" bIns="43279"/>
          <a:lstStyle>
            <a:lvl1pPr>
              <a:defRPr/>
            </a:lvl1pPr>
          </a:lstStyle>
          <a:p>
            <a:r>
              <a:rPr lang="es-ES" dirty="0" err="1"/>
              <a:t>Image</a:t>
            </a:r>
            <a:endParaRPr lang="en-GB" dirty="0"/>
          </a:p>
        </p:txBody>
      </p:sp>
      <p:sp>
        <p:nvSpPr>
          <p:cNvPr id="9" name="8 Marcador de texto"/>
          <p:cNvSpPr>
            <a:spLocks noGrp="1"/>
          </p:cNvSpPr>
          <p:nvPr>
            <p:ph type="body" sz="quarter" idx="16" hasCustomPrompt="1"/>
          </p:nvPr>
        </p:nvSpPr>
        <p:spPr>
          <a:xfrm>
            <a:off x="451418" y="5951329"/>
            <a:ext cx="8242754" cy="358858"/>
          </a:xfrm>
          <a:prstGeom prst="rect">
            <a:avLst/>
          </a:prstGeom>
        </p:spPr>
        <p:txBody>
          <a:bodyPr lIns="0" tIns="43279" rIns="0" bIns="43279" anchor="ctr" anchorCtr="0"/>
          <a:lstStyle>
            <a:lvl1pPr marL="0" indent="0">
              <a:buFont typeface="Arial" panose="020B0604020202020204" pitchFamily="34" charset="0"/>
              <a:buNone/>
              <a:defRPr lang="es-ES" sz="900" b="1" kern="1200" baseline="0" dirty="0" smtClean="0">
                <a:solidFill>
                  <a:srgbClr val="5C881A"/>
                </a:solidFill>
                <a:latin typeface="Arial" panose="020B0604020202020204" pitchFamily="34" charset="0"/>
                <a:ea typeface="ＭＳ Ｐゴシック" charset="-128"/>
                <a:cs typeface="Arial" panose="020B0604020202020204" pitchFamily="34" charset="0"/>
              </a:defRPr>
            </a:lvl1pPr>
            <a:lvl2pPr marL="432688"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2pPr>
            <a:lvl3pPr marL="865374"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3pPr>
            <a:lvl4pPr marL="1298059"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4pPr>
            <a:lvl5pPr marL="1730748" indent="0">
              <a:buFont typeface="Arial" panose="020B0604020202020204" pitchFamily="34" charset="0"/>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5pPr>
          </a:lstStyle>
          <a:p>
            <a:pPr lvl="0"/>
            <a:r>
              <a:rPr lang="en-GB" dirty="0">
                <a:effectLst/>
              </a:rPr>
              <a:t>photo text</a:t>
            </a:r>
            <a:endParaRPr lang="en-GB" dirty="0"/>
          </a:p>
        </p:txBody>
      </p:sp>
    </p:spTree>
    <p:extLst>
      <p:ext uri="{BB962C8B-B14F-4D97-AF65-F5344CB8AC3E}">
        <p14:creationId xmlns:p14="http://schemas.microsoft.com/office/powerpoint/2010/main" val="341379731"/>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PHOTOS AND TWO TEXT">
    <p:spTree>
      <p:nvGrpSpPr>
        <p:cNvPr id="1" name=""/>
        <p:cNvGrpSpPr/>
        <p:nvPr/>
      </p:nvGrpSpPr>
      <p:grpSpPr>
        <a:xfrm>
          <a:off x="0" y="0"/>
          <a:ext cx="0" cy="0"/>
          <a:chOff x="0" y="0"/>
          <a:chExt cx="0" cy="0"/>
        </a:xfrm>
      </p:grpSpPr>
      <p:sp>
        <p:nvSpPr>
          <p:cNvPr id="13" name="12 Rectángulo"/>
          <p:cNvSpPr/>
          <p:nvPr userDrawn="1"/>
        </p:nvSpPr>
        <p:spPr>
          <a:xfrm rot="5400000">
            <a:off x="4536990" y="-3392712"/>
            <a:ext cx="72025" cy="8243166"/>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7" name="16 Marcador de texto"/>
          <p:cNvSpPr>
            <a:spLocks noGrp="1"/>
          </p:cNvSpPr>
          <p:nvPr>
            <p:ph type="body" sz="quarter" idx="10" hasCustomPrompt="1"/>
          </p:nvPr>
        </p:nvSpPr>
        <p:spPr>
          <a:xfrm>
            <a:off x="451418" y="836809"/>
            <a:ext cx="3922049" cy="1224519"/>
          </a:xfrm>
          <a:prstGeom prst="rect">
            <a:avLst/>
          </a:prstGeom>
        </p:spPr>
        <p:txBody>
          <a:bodyPr lIns="0" tIns="43279" rIns="86557" bIns="43279"/>
          <a:lstStyle>
            <a:lvl1pPr marL="0" indent="0">
              <a:buNone/>
              <a:defRPr sz="2300" b="0" baseline="0">
                <a:solidFill>
                  <a:srgbClr val="5C881A"/>
                </a:solidFill>
                <a:latin typeface="Arial" panose="020B0604020202020204" pitchFamily="34" charset="0"/>
                <a:cs typeface="Arial" panose="020B0604020202020204" pitchFamily="34" charset="0"/>
              </a:defRPr>
            </a:lvl1pPr>
          </a:lstStyle>
          <a:p>
            <a:pPr lvl="0"/>
            <a:r>
              <a:rPr lang="en-GB" dirty="0">
                <a:effectLst/>
              </a:rPr>
              <a:t>Left text box</a:t>
            </a:r>
            <a:endParaRPr lang="en-GB" dirty="0"/>
          </a:p>
        </p:txBody>
      </p:sp>
      <p:sp>
        <p:nvSpPr>
          <p:cNvPr id="19" name="18 Marcador de texto"/>
          <p:cNvSpPr>
            <a:spLocks noGrp="1"/>
          </p:cNvSpPr>
          <p:nvPr>
            <p:ph type="body" sz="quarter" idx="11" hasCustomPrompt="1"/>
          </p:nvPr>
        </p:nvSpPr>
        <p:spPr>
          <a:xfrm>
            <a:off x="4772122" y="836809"/>
            <a:ext cx="3922463" cy="1224519"/>
          </a:xfrm>
          <a:prstGeom prst="rect">
            <a:avLst/>
          </a:prstGeom>
        </p:spPr>
        <p:txBody>
          <a:bodyPr lIns="0" tIns="43279" rIns="86557" bIns="43279"/>
          <a:lstStyle>
            <a:lvl1pPr marL="0" indent="0">
              <a:buNone/>
              <a:defRPr sz="2300" baseline="0">
                <a:solidFill>
                  <a:srgbClr val="5C881A"/>
                </a:solidFill>
                <a:latin typeface="Arial" panose="020B0604020202020204" pitchFamily="34" charset="0"/>
                <a:cs typeface="Arial" panose="020B0604020202020204" pitchFamily="34" charset="0"/>
              </a:defRPr>
            </a:lvl1pPr>
          </a:lstStyle>
          <a:p>
            <a:pPr lvl="0"/>
            <a:r>
              <a:rPr lang="en-GB" dirty="0">
                <a:effectLst/>
              </a:rPr>
              <a:t>Right text box</a:t>
            </a:r>
            <a:endParaRPr lang="en-GB" dirty="0"/>
          </a:p>
        </p:txBody>
      </p:sp>
      <p:sp>
        <p:nvSpPr>
          <p:cNvPr id="7" name="6 Título"/>
          <p:cNvSpPr>
            <a:spLocks noGrp="1"/>
          </p:cNvSpPr>
          <p:nvPr>
            <p:ph type="title" hasCustomPrompt="1"/>
          </p:nvPr>
        </p:nvSpPr>
        <p:spPr>
          <a:xfrm>
            <a:off x="451418" y="116662"/>
            <a:ext cx="8242755"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
        <p:nvSpPr>
          <p:cNvPr id="3" name="2 Marcador de posición de imagen"/>
          <p:cNvSpPr>
            <a:spLocks noGrp="1"/>
          </p:cNvSpPr>
          <p:nvPr>
            <p:ph type="pic" sz="quarter" idx="14" hasCustomPrompt="1"/>
          </p:nvPr>
        </p:nvSpPr>
        <p:spPr>
          <a:xfrm>
            <a:off x="451418" y="2134095"/>
            <a:ext cx="3922050" cy="3744192"/>
          </a:xfrm>
          <a:prstGeom prst="rect">
            <a:avLst/>
          </a:prstGeom>
        </p:spPr>
        <p:txBody>
          <a:bodyPr lIns="86557" tIns="43279" rIns="86557" bIns="43279"/>
          <a:lstStyle>
            <a:lvl1pPr>
              <a:defRPr/>
            </a:lvl1pPr>
          </a:lstStyle>
          <a:p>
            <a:r>
              <a:rPr lang="es-ES" dirty="0" err="1"/>
              <a:t>Image</a:t>
            </a:r>
            <a:endParaRPr lang="en-GB" dirty="0"/>
          </a:p>
        </p:txBody>
      </p:sp>
      <p:sp>
        <p:nvSpPr>
          <p:cNvPr id="4" name="3 Marcador de posición de imagen"/>
          <p:cNvSpPr>
            <a:spLocks noGrp="1"/>
          </p:cNvSpPr>
          <p:nvPr>
            <p:ph type="pic" sz="quarter" idx="15" hasCustomPrompt="1"/>
          </p:nvPr>
        </p:nvSpPr>
        <p:spPr>
          <a:xfrm>
            <a:off x="4772122" y="2134095"/>
            <a:ext cx="3922050" cy="3744192"/>
          </a:xfrm>
          <a:prstGeom prst="rect">
            <a:avLst/>
          </a:prstGeom>
        </p:spPr>
        <p:txBody>
          <a:bodyPr lIns="86557" tIns="43279" rIns="86557" bIns="43279"/>
          <a:lstStyle>
            <a:lvl1pPr>
              <a:defRPr/>
            </a:lvl1pPr>
          </a:lstStyle>
          <a:p>
            <a:r>
              <a:rPr lang="es-ES" dirty="0" err="1"/>
              <a:t>Image</a:t>
            </a:r>
            <a:endParaRPr lang="en-GB" dirty="0"/>
          </a:p>
        </p:txBody>
      </p:sp>
      <p:sp>
        <p:nvSpPr>
          <p:cNvPr id="9" name="8 Marcador de texto"/>
          <p:cNvSpPr>
            <a:spLocks noGrp="1"/>
          </p:cNvSpPr>
          <p:nvPr>
            <p:ph type="body" sz="quarter" idx="16" hasCustomPrompt="1"/>
          </p:nvPr>
        </p:nvSpPr>
        <p:spPr>
          <a:xfrm>
            <a:off x="4775467" y="5950658"/>
            <a:ext cx="3922050" cy="358858"/>
          </a:xfrm>
          <a:prstGeom prst="rect">
            <a:avLst/>
          </a:prstGeom>
        </p:spPr>
        <p:txBody>
          <a:bodyPr lIns="0" tIns="43279" rIns="0" bIns="43279" anchor="ctr" anchorCtr="0"/>
          <a:lstStyle>
            <a:lvl1pPr marL="0" indent="0">
              <a:buFont typeface="Arial" panose="020B0604020202020204" pitchFamily="34" charset="0"/>
              <a:buNone/>
              <a:defRPr lang="es-ES" sz="900" b="1" kern="1200" baseline="0" dirty="0" smtClean="0">
                <a:solidFill>
                  <a:srgbClr val="5C881A"/>
                </a:solidFill>
                <a:latin typeface="Arial" panose="020B0604020202020204" pitchFamily="34" charset="0"/>
                <a:ea typeface="ＭＳ Ｐゴシック" charset="-128"/>
                <a:cs typeface="Arial" panose="020B0604020202020204" pitchFamily="34" charset="0"/>
              </a:defRPr>
            </a:lvl1pPr>
            <a:lvl2pPr marL="432688"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2pPr>
            <a:lvl3pPr marL="865374"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3pPr>
            <a:lvl4pPr marL="1298059"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4pPr>
            <a:lvl5pPr marL="1730748" indent="0">
              <a:buFont typeface="Arial" panose="020B0604020202020204" pitchFamily="34" charset="0"/>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5pPr>
          </a:lstStyle>
          <a:p>
            <a:pPr lvl="0"/>
            <a:r>
              <a:rPr lang="en-GB" dirty="0">
                <a:effectLst/>
              </a:rPr>
              <a:t>photo text</a:t>
            </a:r>
            <a:endParaRPr lang="en-GB" dirty="0"/>
          </a:p>
        </p:txBody>
      </p:sp>
      <p:sp>
        <p:nvSpPr>
          <p:cNvPr id="14" name="8 Marcador de texto"/>
          <p:cNvSpPr>
            <a:spLocks noGrp="1"/>
          </p:cNvSpPr>
          <p:nvPr>
            <p:ph type="body" sz="quarter" idx="17" hasCustomPrompt="1"/>
          </p:nvPr>
        </p:nvSpPr>
        <p:spPr>
          <a:xfrm>
            <a:off x="451419" y="5950658"/>
            <a:ext cx="3922050" cy="358858"/>
          </a:xfrm>
          <a:prstGeom prst="rect">
            <a:avLst/>
          </a:prstGeom>
        </p:spPr>
        <p:txBody>
          <a:bodyPr lIns="0" tIns="43279" rIns="0" bIns="43279" anchor="ctr" anchorCtr="0"/>
          <a:lstStyle>
            <a:lvl1pPr marL="0" indent="0">
              <a:buFont typeface="Arial" panose="020B0604020202020204" pitchFamily="34" charset="0"/>
              <a:buNone/>
              <a:defRPr lang="es-ES" sz="900" b="1" kern="1200" baseline="0" dirty="0" smtClean="0">
                <a:solidFill>
                  <a:srgbClr val="5C881A"/>
                </a:solidFill>
                <a:latin typeface="Arial" panose="020B0604020202020204" pitchFamily="34" charset="0"/>
                <a:ea typeface="ＭＳ Ｐゴシック" charset="-128"/>
                <a:cs typeface="Arial" panose="020B0604020202020204" pitchFamily="34" charset="0"/>
              </a:defRPr>
            </a:lvl1pPr>
            <a:lvl2pPr marL="432688"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2pPr>
            <a:lvl3pPr marL="865374"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3pPr>
            <a:lvl4pPr marL="1298059"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4pPr>
            <a:lvl5pPr marL="1730748" indent="0">
              <a:buFont typeface="Arial" panose="020B0604020202020204" pitchFamily="34" charset="0"/>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5pPr>
          </a:lstStyle>
          <a:p>
            <a:pPr lvl="0"/>
            <a:r>
              <a:rPr lang="en-GB" dirty="0">
                <a:effectLst/>
              </a:rPr>
              <a:t>photo text</a:t>
            </a:r>
            <a:endParaRPr lang="en-GB" dirty="0"/>
          </a:p>
        </p:txBody>
      </p:sp>
      <p:sp>
        <p:nvSpPr>
          <p:cNvPr id="11"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Tree>
    <p:extLst>
      <p:ext uri="{BB962C8B-B14F-4D97-AF65-F5344CB8AC3E}">
        <p14:creationId xmlns:p14="http://schemas.microsoft.com/office/powerpoint/2010/main" val="1164986861"/>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OUR PHOTOS AND TWO TEXTS">
    <p:spTree>
      <p:nvGrpSpPr>
        <p:cNvPr id="1" name=""/>
        <p:cNvGrpSpPr/>
        <p:nvPr/>
      </p:nvGrpSpPr>
      <p:grpSpPr>
        <a:xfrm>
          <a:off x="0" y="0"/>
          <a:ext cx="0" cy="0"/>
          <a:chOff x="0" y="0"/>
          <a:chExt cx="0" cy="0"/>
        </a:xfrm>
      </p:grpSpPr>
      <p:sp>
        <p:nvSpPr>
          <p:cNvPr id="13" name="12 Rectángulo"/>
          <p:cNvSpPr/>
          <p:nvPr userDrawn="1"/>
        </p:nvSpPr>
        <p:spPr>
          <a:xfrm rot="5400000">
            <a:off x="4536990" y="-3392712"/>
            <a:ext cx="72025" cy="8243166"/>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7" name="16 Marcador de texto"/>
          <p:cNvSpPr>
            <a:spLocks noGrp="1"/>
          </p:cNvSpPr>
          <p:nvPr>
            <p:ph type="body" sz="quarter" idx="10" hasCustomPrompt="1"/>
          </p:nvPr>
        </p:nvSpPr>
        <p:spPr>
          <a:xfrm>
            <a:off x="451418" y="836809"/>
            <a:ext cx="3922049" cy="1224519"/>
          </a:xfrm>
          <a:prstGeom prst="rect">
            <a:avLst/>
          </a:prstGeom>
        </p:spPr>
        <p:txBody>
          <a:bodyPr lIns="0" tIns="43279" rIns="86557" bIns="43279"/>
          <a:lstStyle>
            <a:lvl1pPr marL="0" indent="0">
              <a:buNone/>
              <a:defRPr sz="2300" b="0" baseline="0">
                <a:solidFill>
                  <a:srgbClr val="5C881A"/>
                </a:solidFill>
                <a:latin typeface="Arial" panose="020B0604020202020204" pitchFamily="34" charset="0"/>
                <a:cs typeface="Arial" panose="020B0604020202020204" pitchFamily="34" charset="0"/>
              </a:defRPr>
            </a:lvl1pPr>
          </a:lstStyle>
          <a:p>
            <a:pPr lvl="0"/>
            <a:r>
              <a:rPr lang="en-GB" dirty="0">
                <a:effectLst/>
              </a:rPr>
              <a:t>Left text box</a:t>
            </a:r>
            <a:endParaRPr lang="en-GB" dirty="0"/>
          </a:p>
        </p:txBody>
      </p:sp>
      <p:sp>
        <p:nvSpPr>
          <p:cNvPr id="19" name="18 Marcador de texto"/>
          <p:cNvSpPr>
            <a:spLocks noGrp="1"/>
          </p:cNvSpPr>
          <p:nvPr>
            <p:ph type="body" sz="quarter" idx="11" hasCustomPrompt="1"/>
          </p:nvPr>
        </p:nvSpPr>
        <p:spPr>
          <a:xfrm>
            <a:off x="4772122" y="836809"/>
            <a:ext cx="3922463" cy="1224519"/>
          </a:xfrm>
          <a:prstGeom prst="rect">
            <a:avLst/>
          </a:prstGeom>
        </p:spPr>
        <p:txBody>
          <a:bodyPr lIns="0" tIns="43279" rIns="86557" bIns="43279"/>
          <a:lstStyle>
            <a:lvl1pPr marL="0" indent="0">
              <a:buNone/>
              <a:defRPr sz="2300" baseline="0">
                <a:solidFill>
                  <a:srgbClr val="5C881A"/>
                </a:solidFill>
                <a:latin typeface="Arial" panose="020B0604020202020204" pitchFamily="34" charset="0"/>
                <a:cs typeface="Arial" panose="020B0604020202020204" pitchFamily="34" charset="0"/>
              </a:defRPr>
            </a:lvl1pPr>
          </a:lstStyle>
          <a:p>
            <a:pPr lvl="0"/>
            <a:r>
              <a:rPr lang="en-GB" dirty="0">
                <a:effectLst/>
              </a:rPr>
              <a:t>Right text box</a:t>
            </a:r>
            <a:endParaRPr lang="en-GB" dirty="0"/>
          </a:p>
        </p:txBody>
      </p:sp>
      <p:sp>
        <p:nvSpPr>
          <p:cNvPr id="7" name="6 Título"/>
          <p:cNvSpPr>
            <a:spLocks noGrp="1"/>
          </p:cNvSpPr>
          <p:nvPr>
            <p:ph type="title" hasCustomPrompt="1"/>
          </p:nvPr>
        </p:nvSpPr>
        <p:spPr>
          <a:xfrm>
            <a:off x="451418" y="116662"/>
            <a:ext cx="8242755"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
        <p:nvSpPr>
          <p:cNvPr id="3" name="2 Marcador de posición de imagen"/>
          <p:cNvSpPr>
            <a:spLocks noGrp="1"/>
          </p:cNvSpPr>
          <p:nvPr>
            <p:ph type="pic" sz="quarter" idx="14" hasCustomPrompt="1"/>
          </p:nvPr>
        </p:nvSpPr>
        <p:spPr>
          <a:xfrm>
            <a:off x="451418" y="2134097"/>
            <a:ext cx="3922050" cy="1655823"/>
          </a:xfrm>
          <a:prstGeom prst="rect">
            <a:avLst/>
          </a:prstGeom>
        </p:spPr>
        <p:txBody>
          <a:bodyPr lIns="86557" tIns="43279" rIns="86557" bIns="43279"/>
          <a:lstStyle>
            <a:lvl1pPr>
              <a:defRPr/>
            </a:lvl1pPr>
          </a:lstStyle>
          <a:p>
            <a:r>
              <a:rPr lang="es-ES" dirty="0" err="1"/>
              <a:t>Image</a:t>
            </a:r>
            <a:endParaRPr lang="en-GB" dirty="0"/>
          </a:p>
        </p:txBody>
      </p:sp>
      <p:sp>
        <p:nvSpPr>
          <p:cNvPr id="18" name="8 Marcador de texto"/>
          <p:cNvSpPr>
            <a:spLocks noGrp="1"/>
          </p:cNvSpPr>
          <p:nvPr>
            <p:ph type="body" sz="quarter" idx="18" hasCustomPrompt="1"/>
          </p:nvPr>
        </p:nvSpPr>
        <p:spPr>
          <a:xfrm>
            <a:off x="451419" y="3861943"/>
            <a:ext cx="3922050" cy="358858"/>
          </a:xfrm>
          <a:prstGeom prst="rect">
            <a:avLst/>
          </a:prstGeom>
        </p:spPr>
        <p:txBody>
          <a:bodyPr lIns="0" tIns="43279" rIns="0" bIns="43279" anchor="ctr" anchorCtr="0"/>
          <a:lstStyle>
            <a:lvl1pPr marL="0" indent="0">
              <a:buFont typeface="Arial" panose="020B0604020202020204" pitchFamily="34" charset="0"/>
              <a:buNone/>
              <a:defRPr lang="es-ES" sz="900" b="1" kern="1200" baseline="0" dirty="0" smtClean="0">
                <a:solidFill>
                  <a:srgbClr val="5C881A"/>
                </a:solidFill>
                <a:latin typeface="Arial" panose="020B0604020202020204" pitchFamily="34" charset="0"/>
                <a:ea typeface="ＭＳ Ｐゴシック" charset="-128"/>
                <a:cs typeface="Arial" panose="020B0604020202020204" pitchFamily="34" charset="0"/>
              </a:defRPr>
            </a:lvl1pPr>
            <a:lvl2pPr marL="432688"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2pPr>
            <a:lvl3pPr marL="865374"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3pPr>
            <a:lvl4pPr marL="1298059"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4pPr>
            <a:lvl5pPr marL="1730748" indent="0">
              <a:buFont typeface="Arial" panose="020B0604020202020204" pitchFamily="34" charset="0"/>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5pPr>
          </a:lstStyle>
          <a:p>
            <a:pPr lvl="0"/>
            <a:r>
              <a:rPr lang="en-GB" dirty="0">
                <a:effectLst/>
              </a:rPr>
              <a:t>photo text</a:t>
            </a:r>
            <a:endParaRPr lang="en-GB" dirty="0"/>
          </a:p>
        </p:txBody>
      </p:sp>
      <p:sp>
        <p:nvSpPr>
          <p:cNvPr id="20" name="2 Marcador de posición de imagen"/>
          <p:cNvSpPr>
            <a:spLocks noGrp="1"/>
          </p:cNvSpPr>
          <p:nvPr>
            <p:ph type="pic" sz="quarter" idx="19" hasCustomPrompt="1"/>
          </p:nvPr>
        </p:nvSpPr>
        <p:spPr>
          <a:xfrm>
            <a:off x="451418" y="4294092"/>
            <a:ext cx="3922050" cy="1583103"/>
          </a:xfrm>
          <a:prstGeom prst="rect">
            <a:avLst/>
          </a:prstGeom>
        </p:spPr>
        <p:txBody>
          <a:bodyPr lIns="86557" tIns="43279" rIns="86557" bIns="43279"/>
          <a:lstStyle>
            <a:lvl1pPr marL="324515" marR="0" indent="-324515" algn="l" defTabSz="432688" rtl="0" eaLnBrk="0" fontAlgn="base" latinLnBrk="0" hangingPunct="0">
              <a:lnSpc>
                <a:spcPct val="100000"/>
              </a:lnSpc>
              <a:spcBef>
                <a:spcPct val="20000"/>
              </a:spcBef>
              <a:spcAft>
                <a:spcPct val="0"/>
              </a:spcAft>
              <a:buClrTx/>
              <a:buSzTx/>
              <a:buFont typeface="Arial" charset="0"/>
              <a:buChar char="•"/>
              <a:tabLst/>
              <a:defRPr/>
            </a:lvl1pPr>
          </a:lstStyle>
          <a:p>
            <a:r>
              <a:rPr lang="es-ES" dirty="0" err="1"/>
              <a:t>Image</a:t>
            </a:r>
            <a:endParaRPr lang="en-GB" dirty="0"/>
          </a:p>
          <a:p>
            <a:endParaRPr lang="en-GB" dirty="0"/>
          </a:p>
        </p:txBody>
      </p:sp>
      <p:sp>
        <p:nvSpPr>
          <p:cNvPr id="21" name="8 Marcador de texto"/>
          <p:cNvSpPr>
            <a:spLocks noGrp="1"/>
          </p:cNvSpPr>
          <p:nvPr>
            <p:ph type="body" sz="quarter" idx="20" hasCustomPrompt="1"/>
          </p:nvPr>
        </p:nvSpPr>
        <p:spPr>
          <a:xfrm>
            <a:off x="451418" y="5950658"/>
            <a:ext cx="3922050" cy="358858"/>
          </a:xfrm>
          <a:prstGeom prst="rect">
            <a:avLst/>
          </a:prstGeom>
        </p:spPr>
        <p:txBody>
          <a:bodyPr lIns="0" tIns="43279" rIns="0" bIns="43279" anchor="ctr" anchorCtr="0"/>
          <a:lstStyle>
            <a:lvl1pPr marL="0" indent="0">
              <a:buFont typeface="Arial" panose="020B0604020202020204" pitchFamily="34" charset="0"/>
              <a:buNone/>
              <a:defRPr lang="es-ES" sz="900" b="1" kern="1200" baseline="0" dirty="0" smtClean="0">
                <a:solidFill>
                  <a:srgbClr val="5C881A"/>
                </a:solidFill>
                <a:latin typeface="Arial" panose="020B0604020202020204" pitchFamily="34" charset="0"/>
                <a:ea typeface="ＭＳ Ｐゴシック" charset="-128"/>
                <a:cs typeface="Arial" panose="020B0604020202020204" pitchFamily="34" charset="0"/>
              </a:defRPr>
            </a:lvl1pPr>
            <a:lvl2pPr marL="432688"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2pPr>
            <a:lvl3pPr marL="865374"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3pPr>
            <a:lvl4pPr marL="1298059"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4pPr>
            <a:lvl5pPr marL="1730748" indent="0">
              <a:buFont typeface="Arial" panose="020B0604020202020204" pitchFamily="34" charset="0"/>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5pPr>
          </a:lstStyle>
          <a:p>
            <a:pPr lvl="0"/>
            <a:r>
              <a:rPr lang="en-GB" dirty="0">
                <a:effectLst/>
              </a:rPr>
              <a:t>photo text</a:t>
            </a:r>
            <a:endParaRPr lang="en-GB" dirty="0"/>
          </a:p>
        </p:txBody>
      </p:sp>
      <p:sp>
        <p:nvSpPr>
          <p:cNvPr id="22" name="2 Marcador de posición de imagen"/>
          <p:cNvSpPr>
            <a:spLocks noGrp="1"/>
          </p:cNvSpPr>
          <p:nvPr>
            <p:ph type="pic" sz="quarter" idx="21" hasCustomPrompt="1"/>
          </p:nvPr>
        </p:nvSpPr>
        <p:spPr>
          <a:xfrm>
            <a:off x="4772121" y="2133352"/>
            <a:ext cx="3922050" cy="1655823"/>
          </a:xfrm>
          <a:prstGeom prst="rect">
            <a:avLst/>
          </a:prstGeom>
        </p:spPr>
        <p:txBody>
          <a:bodyPr lIns="86557" tIns="43279" rIns="86557" bIns="43279"/>
          <a:lstStyle>
            <a:lvl1pPr marL="324515" marR="0" indent="-324515" algn="l" defTabSz="432688" rtl="0" eaLnBrk="0" fontAlgn="base" latinLnBrk="0" hangingPunct="0">
              <a:lnSpc>
                <a:spcPct val="100000"/>
              </a:lnSpc>
              <a:spcBef>
                <a:spcPct val="20000"/>
              </a:spcBef>
              <a:spcAft>
                <a:spcPct val="0"/>
              </a:spcAft>
              <a:buClrTx/>
              <a:buSzTx/>
              <a:buFont typeface="Arial" charset="0"/>
              <a:buChar char="•"/>
              <a:tabLst/>
              <a:defRPr/>
            </a:lvl1pPr>
          </a:lstStyle>
          <a:p>
            <a:r>
              <a:rPr lang="es-ES" dirty="0" err="1"/>
              <a:t>Image</a:t>
            </a:r>
            <a:endParaRPr lang="en-GB" dirty="0"/>
          </a:p>
          <a:p>
            <a:endParaRPr lang="en-GB" dirty="0"/>
          </a:p>
        </p:txBody>
      </p:sp>
      <p:sp>
        <p:nvSpPr>
          <p:cNvPr id="23" name="8 Marcador de texto"/>
          <p:cNvSpPr>
            <a:spLocks noGrp="1"/>
          </p:cNvSpPr>
          <p:nvPr>
            <p:ph type="body" sz="quarter" idx="22" hasCustomPrompt="1"/>
          </p:nvPr>
        </p:nvSpPr>
        <p:spPr>
          <a:xfrm>
            <a:off x="4772122" y="3861198"/>
            <a:ext cx="3922050" cy="358858"/>
          </a:xfrm>
          <a:prstGeom prst="rect">
            <a:avLst/>
          </a:prstGeom>
        </p:spPr>
        <p:txBody>
          <a:bodyPr lIns="0" tIns="43279" rIns="0" bIns="43279" anchor="ctr" anchorCtr="0"/>
          <a:lstStyle>
            <a:lvl1pPr marL="0" indent="0">
              <a:buFont typeface="Arial" panose="020B0604020202020204" pitchFamily="34" charset="0"/>
              <a:buNone/>
              <a:defRPr lang="es-ES" sz="900" b="1" kern="1200" baseline="0" dirty="0" smtClean="0">
                <a:solidFill>
                  <a:srgbClr val="5C881A"/>
                </a:solidFill>
                <a:latin typeface="Arial" panose="020B0604020202020204" pitchFamily="34" charset="0"/>
                <a:ea typeface="ＭＳ Ｐゴシック" charset="-128"/>
                <a:cs typeface="Arial" panose="020B0604020202020204" pitchFamily="34" charset="0"/>
              </a:defRPr>
            </a:lvl1pPr>
            <a:lvl2pPr marL="432688"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2pPr>
            <a:lvl3pPr marL="865374"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3pPr>
            <a:lvl4pPr marL="1298059"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4pPr>
            <a:lvl5pPr marL="1730748" indent="0">
              <a:buFont typeface="Arial" panose="020B0604020202020204" pitchFamily="34" charset="0"/>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5pPr>
          </a:lstStyle>
          <a:p>
            <a:pPr lvl="0"/>
            <a:r>
              <a:rPr lang="en-GB" dirty="0">
                <a:effectLst/>
              </a:rPr>
              <a:t>photo text</a:t>
            </a:r>
            <a:endParaRPr lang="en-GB" dirty="0"/>
          </a:p>
        </p:txBody>
      </p:sp>
      <p:sp>
        <p:nvSpPr>
          <p:cNvPr id="24" name="2 Marcador de posición de imagen"/>
          <p:cNvSpPr>
            <a:spLocks noGrp="1"/>
          </p:cNvSpPr>
          <p:nvPr>
            <p:ph type="pic" sz="quarter" idx="23" hasCustomPrompt="1"/>
          </p:nvPr>
        </p:nvSpPr>
        <p:spPr>
          <a:xfrm>
            <a:off x="4772121" y="4293346"/>
            <a:ext cx="3922050" cy="1583103"/>
          </a:xfrm>
          <a:prstGeom prst="rect">
            <a:avLst/>
          </a:prstGeom>
        </p:spPr>
        <p:txBody>
          <a:bodyPr lIns="86557" tIns="43279" rIns="86557" bIns="43279"/>
          <a:lstStyle>
            <a:lvl1pPr marL="324515" marR="0" indent="-324515" algn="l" defTabSz="432688" rtl="0" eaLnBrk="0" fontAlgn="base" latinLnBrk="0" hangingPunct="0">
              <a:lnSpc>
                <a:spcPct val="100000"/>
              </a:lnSpc>
              <a:spcBef>
                <a:spcPct val="20000"/>
              </a:spcBef>
              <a:spcAft>
                <a:spcPct val="0"/>
              </a:spcAft>
              <a:buClrTx/>
              <a:buSzTx/>
              <a:buFont typeface="Arial" charset="0"/>
              <a:buChar char="•"/>
              <a:tabLst/>
              <a:defRPr/>
            </a:lvl1pPr>
          </a:lstStyle>
          <a:p>
            <a:r>
              <a:rPr lang="es-ES" dirty="0" err="1"/>
              <a:t>Image</a:t>
            </a:r>
            <a:endParaRPr lang="en-GB" dirty="0"/>
          </a:p>
          <a:p>
            <a:endParaRPr lang="en-GB" dirty="0"/>
          </a:p>
        </p:txBody>
      </p:sp>
      <p:sp>
        <p:nvSpPr>
          <p:cNvPr id="25" name="8 Marcador de texto"/>
          <p:cNvSpPr>
            <a:spLocks noGrp="1"/>
          </p:cNvSpPr>
          <p:nvPr>
            <p:ph type="body" sz="quarter" idx="24" hasCustomPrompt="1"/>
          </p:nvPr>
        </p:nvSpPr>
        <p:spPr>
          <a:xfrm>
            <a:off x="4772121" y="5949913"/>
            <a:ext cx="3922050" cy="358858"/>
          </a:xfrm>
          <a:prstGeom prst="rect">
            <a:avLst/>
          </a:prstGeom>
        </p:spPr>
        <p:txBody>
          <a:bodyPr lIns="0" tIns="43279" rIns="0" bIns="43279" anchor="ctr" anchorCtr="0"/>
          <a:lstStyle>
            <a:lvl1pPr marL="0" indent="0">
              <a:buFont typeface="Arial" panose="020B0604020202020204" pitchFamily="34" charset="0"/>
              <a:buNone/>
              <a:defRPr lang="es-ES" sz="900" b="1" kern="1200" baseline="0" dirty="0" smtClean="0">
                <a:solidFill>
                  <a:srgbClr val="5C881A"/>
                </a:solidFill>
                <a:latin typeface="Arial" panose="020B0604020202020204" pitchFamily="34" charset="0"/>
                <a:ea typeface="ＭＳ Ｐゴシック" charset="-128"/>
                <a:cs typeface="Arial" panose="020B0604020202020204" pitchFamily="34" charset="0"/>
              </a:defRPr>
            </a:lvl1pPr>
            <a:lvl2pPr marL="432688"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2pPr>
            <a:lvl3pPr marL="865374"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3pPr>
            <a:lvl4pPr marL="1298059"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4pPr>
            <a:lvl5pPr marL="1730748" indent="0">
              <a:buFont typeface="Arial" panose="020B0604020202020204" pitchFamily="34" charset="0"/>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5pPr>
          </a:lstStyle>
          <a:p>
            <a:pPr lvl="0"/>
            <a:r>
              <a:rPr lang="en-GB" dirty="0">
                <a:effectLst/>
              </a:rPr>
              <a:t>photo text</a:t>
            </a:r>
            <a:endParaRPr lang="en-GB" dirty="0"/>
          </a:p>
        </p:txBody>
      </p:sp>
      <p:sp>
        <p:nvSpPr>
          <p:cNvPr id="15"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Tree>
    <p:extLst>
      <p:ext uri="{BB962C8B-B14F-4D97-AF65-F5344CB8AC3E}">
        <p14:creationId xmlns:p14="http://schemas.microsoft.com/office/powerpoint/2010/main" val="3172367811"/>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EIGHT PHOTOS AND TWO  TEXTS">
    <p:spTree>
      <p:nvGrpSpPr>
        <p:cNvPr id="1" name=""/>
        <p:cNvGrpSpPr/>
        <p:nvPr/>
      </p:nvGrpSpPr>
      <p:grpSpPr>
        <a:xfrm>
          <a:off x="0" y="0"/>
          <a:ext cx="0" cy="0"/>
          <a:chOff x="0" y="0"/>
          <a:chExt cx="0" cy="0"/>
        </a:xfrm>
      </p:grpSpPr>
      <p:sp>
        <p:nvSpPr>
          <p:cNvPr id="13" name="12 Rectángulo"/>
          <p:cNvSpPr/>
          <p:nvPr userDrawn="1"/>
        </p:nvSpPr>
        <p:spPr>
          <a:xfrm rot="5400000">
            <a:off x="4536990" y="-3392712"/>
            <a:ext cx="72025" cy="8243166"/>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17" name="16 Marcador de texto"/>
          <p:cNvSpPr>
            <a:spLocks noGrp="1"/>
          </p:cNvSpPr>
          <p:nvPr>
            <p:ph type="body" sz="quarter" idx="10" hasCustomPrompt="1"/>
          </p:nvPr>
        </p:nvSpPr>
        <p:spPr>
          <a:xfrm>
            <a:off x="451418" y="836809"/>
            <a:ext cx="3922049" cy="1224519"/>
          </a:xfrm>
          <a:prstGeom prst="rect">
            <a:avLst/>
          </a:prstGeom>
        </p:spPr>
        <p:txBody>
          <a:bodyPr lIns="0" tIns="43279" rIns="86557" bIns="43279"/>
          <a:lstStyle>
            <a:lvl1pPr marL="0" indent="0">
              <a:buNone/>
              <a:defRPr sz="2300" b="0" baseline="0">
                <a:solidFill>
                  <a:srgbClr val="5C881A"/>
                </a:solidFill>
                <a:latin typeface="Arial" panose="020B0604020202020204" pitchFamily="34" charset="0"/>
                <a:cs typeface="Arial" panose="020B0604020202020204" pitchFamily="34" charset="0"/>
              </a:defRPr>
            </a:lvl1pPr>
          </a:lstStyle>
          <a:p>
            <a:pPr lvl="0"/>
            <a:r>
              <a:rPr lang="en-GB" dirty="0">
                <a:effectLst/>
              </a:rPr>
              <a:t>Left text box</a:t>
            </a:r>
            <a:endParaRPr lang="en-GB" dirty="0"/>
          </a:p>
        </p:txBody>
      </p:sp>
      <p:sp>
        <p:nvSpPr>
          <p:cNvPr id="19" name="18 Marcador de texto"/>
          <p:cNvSpPr>
            <a:spLocks noGrp="1"/>
          </p:cNvSpPr>
          <p:nvPr>
            <p:ph type="body" sz="quarter" idx="11" hasCustomPrompt="1"/>
          </p:nvPr>
        </p:nvSpPr>
        <p:spPr>
          <a:xfrm>
            <a:off x="4772122" y="836809"/>
            <a:ext cx="3922463" cy="1224519"/>
          </a:xfrm>
          <a:prstGeom prst="rect">
            <a:avLst/>
          </a:prstGeom>
        </p:spPr>
        <p:txBody>
          <a:bodyPr lIns="0" tIns="43279" rIns="86557" bIns="43279"/>
          <a:lstStyle>
            <a:lvl1pPr marL="0" indent="0">
              <a:buNone/>
              <a:defRPr sz="2300" baseline="0">
                <a:solidFill>
                  <a:srgbClr val="5C881A"/>
                </a:solidFill>
                <a:latin typeface="Arial" panose="020B0604020202020204" pitchFamily="34" charset="0"/>
                <a:cs typeface="Arial" panose="020B0604020202020204" pitchFamily="34" charset="0"/>
              </a:defRPr>
            </a:lvl1pPr>
          </a:lstStyle>
          <a:p>
            <a:pPr lvl="0"/>
            <a:r>
              <a:rPr lang="en-GB" dirty="0">
                <a:effectLst/>
              </a:rPr>
              <a:t>Right text box</a:t>
            </a:r>
            <a:endParaRPr lang="en-GB" dirty="0"/>
          </a:p>
        </p:txBody>
      </p:sp>
      <p:sp>
        <p:nvSpPr>
          <p:cNvPr id="3" name="2 Marcador de posición de imagen"/>
          <p:cNvSpPr>
            <a:spLocks noGrp="1"/>
          </p:cNvSpPr>
          <p:nvPr>
            <p:ph type="pic" sz="quarter" idx="14" hasCustomPrompt="1"/>
          </p:nvPr>
        </p:nvSpPr>
        <p:spPr>
          <a:xfrm>
            <a:off x="451416" y="2134097"/>
            <a:ext cx="1861041" cy="1655823"/>
          </a:xfrm>
          <a:prstGeom prst="rect">
            <a:avLst/>
          </a:prstGeom>
        </p:spPr>
        <p:txBody>
          <a:bodyPr lIns="86557" tIns="43279" rIns="86557" bIns="43279"/>
          <a:lstStyle>
            <a:lvl1pPr marL="324515" marR="0" indent="-324515" algn="l" defTabSz="432688" rtl="0" eaLnBrk="0" fontAlgn="base" latinLnBrk="0" hangingPunct="0">
              <a:lnSpc>
                <a:spcPct val="100000"/>
              </a:lnSpc>
              <a:spcBef>
                <a:spcPct val="20000"/>
              </a:spcBef>
              <a:spcAft>
                <a:spcPct val="0"/>
              </a:spcAft>
              <a:buClrTx/>
              <a:buSzTx/>
              <a:buFont typeface="Arial" charset="0"/>
              <a:buChar char="•"/>
              <a:tabLst/>
              <a:defRPr/>
            </a:lvl1pPr>
          </a:lstStyle>
          <a:p>
            <a:r>
              <a:rPr lang="es-ES" dirty="0" err="1"/>
              <a:t>Image</a:t>
            </a:r>
            <a:endParaRPr lang="en-GB" dirty="0"/>
          </a:p>
          <a:p>
            <a:endParaRPr lang="en-GB" dirty="0"/>
          </a:p>
        </p:txBody>
      </p:sp>
      <p:sp>
        <p:nvSpPr>
          <p:cNvPr id="18" name="8 Marcador de texto"/>
          <p:cNvSpPr>
            <a:spLocks noGrp="1"/>
          </p:cNvSpPr>
          <p:nvPr>
            <p:ph type="body" sz="quarter" idx="18" hasCustomPrompt="1"/>
          </p:nvPr>
        </p:nvSpPr>
        <p:spPr>
          <a:xfrm>
            <a:off x="451418" y="3863208"/>
            <a:ext cx="1861041" cy="358858"/>
          </a:xfrm>
          <a:prstGeom prst="rect">
            <a:avLst/>
          </a:prstGeom>
        </p:spPr>
        <p:txBody>
          <a:bodyPr lIns="0" tIns="43279" rIns="0" bIns="43279" anchor="ctr" anchorCtr="0"/>
          <a:lstStyle>
            <a:lvl1pPr marL="0" indent="0">
              <a:buFont typeface="Arial" panose="020B0604020202020204" pitchFamily="34" charset="0"/>
              <a:buNone/>
              <a:defRPr lang="es-ES" sz="900" b="1" kern="1200" baseline="0" dirty="0" smtClean="0">
                <a:solidFill>
                  <a:srgbClr val="5C881A"/>
                </a:solidFill>
                <a:latin typeface="Arial" panose="020B0604020202020204" pitchFamily="34" charset="0"/>
                <a:ea typeface="ＭＳ Ｐゴシック" charset="-128"/>
                <a:cs typeface="Arial" panose="020B0604020202020204" pitchFamily="34" charset="0"/>
              </a:defRPr>
            </a:lvl1pPr>
            <a:lvl2pPr marL="432688"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2pPr>
            <a:lvl3pPr marL="865374"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3pPr>
            <a:lvl4pPr marL="1298059"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4pPr>
            <a:lvl5pPr marL="1730748" indent="0">
              <a:buFont typeface="Arial" panose="020B0604020202020204" pitchFamily="34" charset="0"/>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5pPr>
          </a:lstStyle>
          <a:p>
            <a:pPr lvl="0"/>
            <a:r>
              <a:rPr lang="en-GB" dirty="0">
                <a:effectLst/>
              </a:rPr>
              <a:t>photo text</a:t>
            </a:r>
            <a:endParaRPr lang="en-GB" dirty="0"/>
          </a:p>
        </p:txBody>
      </p:sp>
      <p:sp>
        <p:nvSpPr>
          <p:cNvPr id="26" name="2 Marcador de posición de imagen"/>
          <p:cNvSpPr>
            <a:spLocks noGrp="1"/>
          </p:cNvSpPr>
          <p:nvPr>
            <p:ph type="pic" sz="quarter" idx="25" hasCustomPrompt="1"/>
          </p:nvPr>
        </p:nvSpPr>
        <p:spPr>
          <a:xfrm>
            <a:off x="2512426" y="2133352"/>
            <a:ext cx="1861041" cy="1655823"/>
          </a:xfrm>
          <a:prstGeom prst="rect">
            <a:avLst/>
          </a:prstGeom>
        </p:spPr>
        <p:txBody>
          <a:bodyPr lIns="86557" tIns="43279" rIns="86557" bIns="43279"/>
          <a:lstStyle>
            <a:lvl1pPr marL="324515" marR="0" indent="-324515" algn="l" defTabSz="432688" rtl="0" eaLnBrk="0" fontAlgn="base" latinLnBrk="0" hangingPunct="0">
              <a:lnSpc>
                <a:spcPct val="100000"/>
              </a:lnSpc>
              <a:spcBef>
                <a:spcPct val="20000"/>
              </a:spcBef>
              <a:spcAft>
                <a:spcPct val="0"/>
              </a:spcAft>
              <a:buClrTx/>
              <a:buSzTx/>
              <a:buFont typeface="Arial" charset="0"/>
              <a:buChar char="•"/>
              <a:tabLst/>
              <a:defRPr/>
            </a:lvl1pPr>
          </a:lstStyle>
          <a:p>
            <a:r>
              <a:rPr lang="es-ES" dirty="0" err="1"/>
              <a:t>Image</a:t>
            </a:r>
            <a:endParaRPr lang="en-GB" dirty="0"/>
          </a:p>
          <a:p>
            <a:endParaRPr lang="en-GB" dirty="0"/>
          </a:p>
        </p:txBody>
      </p:sp>
      <p:sp>
        <p:nvSpPr>
          <p:cNvPr id="27" name="8 Marcador de texto"/>
          <p:cNvSpPr>
            <a:spLocks noGrp="1"/>
          </p:cNvSpPr>
          <p:nvPr>
            <p:ph type="body" sz="quarter" idx="26" hasCustomPrompt="1"/>
          </p:nvPr>
        </p:nvSpPr>
        <p:spPr>
          <a:xfrm>
            <a:off x="2512427" y="3862464"/>
            <a:ext cx="1861041" cy="358858"/>
          </a:xfrm>
          <a:prstGeom prst="rect">
            <a:avLst/>
          </a:prstGeom>
        </p:spPr>
        <p:txBody>
          <a:bodyPr lIns="0" tIns="43279" rIns="0" bIns="43279" anchor="ctr" anchorCtr="0"/>
          <a:lstStyle>
            <a:lvl1pPr marL="0" indent="0">
              <a:buFont typeface="Arial" panose="020B0604020202020204" pitchFamily="34" charset="0"/>
              <a:buNone/>
              <a:defRPr lang="es-ES" sz="900" b="1" kern="1200" baseline="0" dirty="0" smtClean="0">
                <a:solidFill>
                  <a:srgbClr val="5C881A"/>
                </a:solidFill>
                <a:latin typeface="Arial" panose="020B0604020202020204" pitchFamily="34" charset="0"/>
                <a:ea typeface="ＭＳ Ｐゴシック" charset="-128"/>
                <a:cs typeface="Arial" panose="020B0604020202020204" pitchFamily="34" charset="0"/>
              </a:defRPr>
            </a:lvl1pPr>
            <a:lvl2pPr marL="432688"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2pPr>
            <a:lvl3pPr marL="865374"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3pPr>
            <a:lvl4pPr marL="1298059"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4pPr>
            <a:lvl5pPr marL="1730748" indent="0">
              <a:buFont typeface="Arial" panose="020B0604020202020204" pitchFamily="34" charset="0"/>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5pPr>
          </a:lstStyle>
          <a:p>
            <a:pPr lvl="0"/>
            <a:r>
              <a:rPr lang="en-GB" dirty="0">
                <a:effectLst/>
              </a:rPr>
              <a:t>photo text</a:t>
            </a:r>
            <a:endParaRPr lang="en-GB" dirty="0"/>
          </a:p>
        </p:txBody>
      </p:sp>
      <p:sp>
        <p:nvSpPr>
          <p:cNvPr id="36" name="2 Marcador de posición de imagen"/>
          <p:cNvSpPr>
            <a:spLocks noGrp="1"/>
          </p:cNvSpPr>
          <p:nvPr>
            <p:ph type="pic" sz="quarter" idx="27" hasCustomPrompt="1"/>
          </p:nvPr>
        </p:nvSpPr>
        <p:spPr>
          <a:xfrm>
            <a:off x="451418" y="4222067"/>
            <a:ext cx="1861041" cy="1655823"/>
          </a:xfrm>
          <a:prstGeom prst="rect">
            <a:avLst/>
          </a:prstGeom>
        </p:spPr>
        <p:txBody>
          <a:bodyPr lIns="86557" tIns="43279" rIns="86557" bIns="43279"/>
          <a:lstStyle>
            <a:lvl1pPr marL="324515" marR="0" indent="-324515" algn="l" defTabSz="432688" rtl="0" eaLnBrk="0" fontAlgn="base" latinLnBrk="0" hangingPunct="0">
              <a:lnSpc>
                <a:spcPct val="100000"/>
              </a:lnSpc>
              <a:spcBef>
                <a:spcPct val="20000"/>
              </a:spcBef>
              <a:spcAft>
                <a:spcPct val="0"/>
              </a:spcAft>
              <a:buClrTx/>
              <a:buSzTx/>
              <a:buFont typeface="Arial" charset="0"/>
              <a:buChar char="•"/>
              <a:tabLst/>
              <a:defRPr/>
            </a:lvl1pPr>
          </a:lstStyle>
          <a:p>
            <a:r>
              <a:rPr lang="es-ES" dirty="0" err="1"/>
              <a:t>Image</a:t>
            </a:r>
            <a:endParaRPr lang="en-GB" dirty="0"/>
          </a:p>
          <a:p>
            <a:endParaRPr lang="en-GB" dirty="0"/>
          </a:p>
        </p:txBody>
      </p:sp>
      <p:sp>
        <p:nvSpPr>
          <p:cNvPr id="37" name="8 Marcador de texto"/>
          <p:cNvSpPr>
            <a:spLocks noGrp="1"/>
          </p:cNvSpPr>
          <p:nvPr>
            <p:ph type="body" sz="quarter" idx="28" hasCustomPrompt="1"/>
          </p:nvPr>
        </p:nvSpPr>
        <p:spPr>
          <a:xfrm>
            <a:off x="451419" y="5951179"/>
            <a:ext cx="1861041" cy="358858"/>
          </a:xfrm>
          <a:prstGeom prst="rect">
            <a:avLst/>
          </a:prstGeom>
        </p:spPr>
        <p:txBody>
          <a:bodyPr lIns="0" tIns="43279" rIns="0" bIns="43279" anchor="ctr" anchorCtr="0"/>
          <a:lstStyle>
            <a:lvl1pPr marL="0" indent="0">
              <a:buFont typeface="Arial" panose="020B0604020202020204" pitchFamily="34" charset="0"/>
              <a:buNone/>
              <a:defRPr lang="es-ES" sz="900" b="1" kern="1200" baseline="0" dirty="0" smtClean="0">
                <a:solidFill>
                  <a:srgbClr val="5C881A"/>
                </a:solidFill>
                <a:latin typeface="Arial" panose="020B0604020202020204" pitchFamily="34" charset="0"/>
                <a:ea typeface="ＭＳ Ｐゴシック" charset="-128"/>
                <a:cs typeface="Arial" panose="020B0604020202020204" pitchFamily="34" charset="0"/>
              </a:defRPr>
            </a:lvl1pPr>
            <a:lvl2pPr marL="432688"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2pPr>
            <a:lvl3pPr marL="865374"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3pPr>
            <a:lvl4pPr marL="1298059"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4pPr>
            <a:lvl5pPr marL="1730748" indent="0">
              <a:buFont typeface="Arial" panose="020B0604020202020204" pitchFamily="34" charset="0"/>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5pPr>
          </a:lstStyle>
          <a:p>
            <a:pPr lvl="0"/>
            <a:r>
              <a:rPr lang="en-GB" dirty="0">
                <a:effectLst/>
              </a:rPr>
              <a:t>photo text</a:t>
            </a:r>
            <a:endParaRPr lang="en-GB" dirty="0"/>
          </a:p>
        </p:txBody>
      </p:sp>
      <p:sp>
        <p:nvSpPr>
          <p:cNvPr id="38" name="2 Marcador de posición de imagen"/>
          <p:cNvSpPr>
            <a:spLocks noGrp="1"/>
          </p:cNvSpPr>
          <p:nvPr>
            <p:ph type="pic" sz="quarter" idx="29" hasCustomPrompt="1"/>
          </p:nvPr>
        </p:nvSpPr>
        <p:spPr>
          <a:xfrm>
            <a:off x="2512427" y="4221321"/>
            <a:ext cx="1861041" cy="1655823"/>
          </a:xfrm>
          <a:prstGeom prst="rect">
            <a:avLst/>
          </a:prstGeom>
        </p:spPr>
        <p:txBody>
          <a:bodyPr lIns="86557" tIns="43279" rIns="86557" bIns="43279"/>
          <a:lstStyle>
            <a:lvl1pPr marL="324515" marR="0" indent="-324515" algn="l" defTabSz="432688" rtl="0" eaLnBrk="0" fontAlgn="base" latinLnBrk="0" hangingPunct="0">
              <a:lnSpc>
                <a:spcPct val="100000"/>
              </a:lnSpc>
              <a:spcBef>
                <a:spcPct val="20000"/>
              </a:spcBef>
              <a:spcAft>
                <a:spcPct val="0"/>
              </a:spcAft>
              <a:buClrTx/>
              <a:buSzTx/>
              <a:buFont typeface="Arial" charset="0"/>
              <a:buChar char="•"/>
              <a:tabLst/>
              <a:defRPr/>
            </a:lvl1pPr>
          </a:lstStyle>
          <a:p>
            <a:r>
              <a:rPr lang="es-ES" dirty="0" err="1"/>
              <a:t>Image</a:t>
            </a:r>
            <a:endParaRPr lang="en-GB" dirty="0"/>
          </a:p>
          <a:p>
            <a:endParaRPr lang="en-GB" dirty="0"/>
          </a:p>
        </p:txBody>
      </p:sp>
      <p:sp>
        <p:nvSpPr>
          <p:cNvPr id="39" name="8 Marcador de texto"/>
          <p:cNvSpPr>
            <a:spLocks noGrp="1"/>
          </p:cNvSpPr>
          <p:nvPr>
            <p:ph type="body" sz="quarter" idx="30" hasCustomPrompt="1"/>
          </p:nvPr>
        </p:nvSpPr>
        <p:spPr>
          <a:xfrm>
            <a:off x="2512428" y="5950433"/>
            <a:ext cx="1861041" cy="358858"/>
          </a:xfrm>
          <a:prstGeom prst="rect">
            <a:avLst/>
          </a:prstGeom>
        </p:spPr>
        <p:txBody>
          <a:bodyPr lIns="0" tIns="43279" rIns="0" bIns="43279" anchor="ctr" anchorCtr="0"/>
          <a:lstStyle>
            <a:lvl1pPr marL="0" indent="0">
              <a:buFont typeface="Arial" panose="020B0604020202020204" pitchFamily="34" charset="0"/>
              <a:buNone/>
              <a:defRPr lang="es-ES" sz="900" b="1" kern="1200" baseline="0" dirty="0" smtClean="0">
                <a:solidFill>
                  <a:srgbClr val="5C881A"/>
                </a:solidFill>
                <a:latin typeface="Arial" panose="020B0604020202020204" pitchFamily="34" charset="0"/>
                <a:ea typeface="ＭＳ Ｐゴシック" charset="-128"/>
                <a:cs typeface="Arial" panose="020B0604020202020204" pitchFamily="34" charset="0"/>
              </a:defRPr>
            </a:lvl1pPr>
            <a:lvl2pPr marL="432688"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2pPr>
            <a:lvl3pPr marL="865374"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3pPr>
            <a:lvl4pPr marL="1298059"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4pPr>
            <a:lvl5pPr marL="1730748" indent="0">
              <a:buFont typeface="Arial" panose="020B0604020202020204" pitchFamily="34" charset="0"/>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5pPr>
          </a:lstStyle>
          <a:p>
            <a:pPr lvl="0"/>
            <a:r>
              <a:rPr lang="en-GB" dirty="0">
                <a:effectLst/>
              </a:rPr>
              <a:t>photo text</a:t>
            </a:r>
            <a:endParaRPr lang="en-GB" dirty="0"/>
          </a:p>
        </p:txBody>
      </p:sp>
      <p:sp>
        <p:nvSpPr>
          <p:cNvPr id="40" name="2 Marcador de posición de imagen"/>
          <p:cNvSpPr>
            <a:spLocks noGrp="1"/>
          </p:cNvSpPr>
          <p:nvPr>
            <p:ph type="pic" sz="quarter" idx="31" hasCustomPrompt="1"/>
          </p:nvPr>
        </p:nvSpPr>
        <p:spPr>
          <a:xfrm>
            <a:off x="4772121" y="2133352"/>
            <a:ext cx="1861041" cy="1655823"/>
          </a:xfrm>
          <a:prstGeom prst="rect">
            <a:avLst/>
          </a:prstGeom>
        </p:spPr>
        <p:txBody>
          <a:bodyPr lIns="86557" tIns="43279" rIns="86557" bIns="43279"/>
          <a:lstStyle>
            <a:lvl1pPr marL="324515" marR="0" indent="-324515" algn="l" defTabSz="432688" rtl="0" eaLnBrk="0" fontAlgn="base" latinLnBrk="0" hangingPunct="0">
              <a:lnSpc>
                <a:spcPct val="100000"/>
              </a:lnSpc>
              <a:spcBef>
                <a:spcPct val="20000"/>
              </a:spcBef>
              <a:spcAft>
                <a:spcPct val="0"/>
              </a:spcAft>
              <a:buClrTx/>
              <a:buSzTx/>
              <a:buFont typeface="Arial" charset="0"/>
              <a:buChar char="•"/>
              <a:tabLst/>
              <a:defRPr/>
            </a:lvl1pPr>
          </a:lstStyle>
          <a:p>
            <a:r>
              <a:rPr lang="es-ES" dirty="0" err="1"/>
              <a:t>Image</a:t>
            </a:r>
            <a:endParaRPr lang="en-GB" dirty="0"/>
          </a:p>
          <a:p>
            <a:endParaRPr lang="en-GB" dirty="0"/>
          </a:p>
        </p:txBody>
      </p:sp>
      <p:sp>
        <p:nvSpPr>
          <p:cNvPr id="41" name="8 Marcador de texto"/>
          <p:cNvSpPr>
            <a:spLocks noGrp="1"/>
          </p:cNvSpPr>
          <p:nvPr>
            <p:ph type="body" sz="quarter" idx="32" hasCustomPrompt="1"/>
          </p:nvPr>
        </p:nvSpPr>
        <p:spPr>
          <a:xfrm>
            <a:off x="4772122" y="3862464"/>
            <a:ext cx="1861041" cy="358858"/>
          </a:xfrm>
          <a:prstGeom prst="rect">
            <a:avLst/>
          </a:prstGeom>
        </p:spPr>
        <p:txBody>
          <a:bodyPr lIns="0" tIns="43279" rIns="0" bIns="43279" anchor="ctr" anchorCtr="0"/>
          <a:lstStyle>
            <a:lvl1pPr marL="0" indent="0">
              <a:buFont typeface="Arial" panose="020B0604020202020204" pitchFamily="34" charset="0"/>
              <a:buNone/>
              <a:defRPr lang="es-ES" sz="900" b="1" kern="1200" baseline="0" dirty="0" smtClean="0">
                <a:solidFill>
                  <a:srgbClr val="5C881A"/>
                </a:solidFill>
                <a:latin typeface="Arial" panose="020B0604020202020204" pitchFamily="34" charset="0"/>
                <a:ea typeface="ＭＳ Ｐゴシック" charset="-128"/>
                <a:cs typeface="Arial" panose="020B0604020202020204" pitchFamily="34" charset="0"/>
              </a:defRPr>
            </a:lvl1pPr>
            <a:lvl2pPr marL="432688"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2pPr>
            <a:lvl3pPr marL="865374"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3pPr>
            <a:lvl4pPr marL="1298059"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4pPr>
            <a:lvl5pPr marL="1730748" indent="0">
              <a:buFont typeface="Arial" panose="020B0604020202020204" pitchFamily="34" charset="0"/>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5pPr>
          </a:lstStyle>
          <a:p>
            <a:pPr lvl="0"/>
            <a:r>
              <a:rPr lang="en-GB" dirty="0">
                <a:effectLst/>
              </a:rPr>
              <a:t>photo text</a:t>
            </a:r>
            <a:endParaRPr lang="en-GB" dirty="0"/>
          </a:p>
        </p:txBody>
      </p:sp>
      <p:sp>
        <p:nvSpPr>
          <p:cNvPr id="42" name="2 Marcador de posición de imagen"/>
          <p:cNvSpPr>
            <a:spLocks noGrp="1"/>
          </p:cNvSpPr>
          <p:nvPr>
            <p:ph type="pic" sz="quarter" idx="33" hasCustomPrompt="1"/>
          </p:nvPr>
        </p:nvSpPr>
        <p:spPr>
          <a:xfrm>
            <a:off x="6833131" y="2132606"/>
            <a:ext cx="1861041" cy="1655823"/>
          </a:xfrm>
          <a:prstGeom prst="rect">
            <a:avLst/>
          </a:prstGeom>
        </p:spPr>
        <p:txBody>
          <a:bodyPr lIns="86557" tIns="43279" rIns="86557" bIns="43279"/>
          <a:lstStyle>
            <a:lvl1pPr marL="324515" marR="0" indent="-324515" algn="l" defTabSz="432688" rtl="0" eaLnBrk="0" fontAlgn="base" latinLnBrk="0" hangingPunct="0">
              <a:lnSpc>
                <a:spcPct val="100000"/>
              </a:lnSpc>
              <a:spcBef>
                <a:spcPct val="20000"/>
              </a:spcBef>
              <a:spcAft>
                <a:spcPct val="0"/>
              </a:spcAft>
              <a:buClrTx/>
              <a:buSzTx/>
              <a:buFont typeface="Arial" charset="0"/>
              <a:buChar char="•"/>
              <a:tabLst/>
              <a:defRPr/>
            </a:lvl1pPr>
          </a:lstStyle>
          <a:p>
            <a:r>
              <a:rPr lang="es-ES" dirty="0" err="1"/>
              <a:t>Image</a:t>
            </a:r>
            <a:endParaRPr lang="en-GB" dirty="0"/>
          </a:p>
          <a:p>
            <a:endParaRPr lang="en-GB" dirty="0"/>
          </a:p>
        </p:txBody>
      </p:sp>
      <p:sp>
        <p:nvSpPr>
          <p:cNvPr id="43" name="8 Marcador de texto"/>
          <p:cNvSpPr>
            <a:spLocks noGrp="1"/>
          </p:cNvSpPr>
          <p:nvPr>
            <p:ph type="body" sz="quarter" idx="34" hasCustomPrompt="1"/>
          </p:nvPr>
        </p:nvSpPr>
        <p:spPr>
          <a:xfrm>
            <a:off x="6833131" y="3861718"/>
            <a:ext cx="1861041" cy="358858"/>
          </a:xfrm>
          <a:prstGeom prst="rect">
            <a:avLst/>
          </a:prstGeom>
        </p:spPr>
        <p:txBody>
          <a:bodyPr lIns="0" tIns="43279" rIns="0" bIns="43279" anchor="ctr" anchorCtr="0"/>
          <a:lstStyle>
            <a:lvl1pPr marL="0" indent="0">
              <a:buFont typeface="Arial" panose="020B0604020202020204" pitchFamily="34" charset="0"/>
              <a:buNone/>
              <a:defRPr lang="es-ES" sz="900" b="1" kern="1200" baseline="0" dirty="0" smtClean="0">
                <a:solidFill>
                  <a:srgbClr val="5C881A"/>
                </a:solidFill>
                <a:latin typeface="Arial" panose="020B0604020202020204" pitchFamily="34" charset="0"/>
                <a:ea typeface="ＭＳ Ｐゴシック" charset="-128"/>
                <a:cs typeface="Arial" panose="020B0604020202020204" pitchFamily="34" charset="0"/>
              </a:defRPr>
            </a:lvl1pPr>
            <a:lvl2pPr marL="432688"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2pPr>
            <a:lvl3pPr marL="865374"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3pPr>
            <a:lvl4pPr marL="1298059"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4pPr>
            <a:lvl5pPr marL="1730748" indent="0">
              <a:buFont typeface="Arial" panose="020B0604020202020204" pitchFamily="34" charset="0"/>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5pPr>
          </a:lstStyle>
          <a:p>
            <a:pPr lvl="0"/>
            <a:r>
              <a:rPr lang="en-GB" dirty="0">
                <a:effectLst/>
              </a:rPr>
              <a:t>photo text</a:t>
            </a:r>
            <a:endParaRPr lang="en-GB" dirty="0"/>
          </a:p>
        </p:txBody>
      </p:sp>
      <p:sp>
        <p:nvSpPr>
          <p:cNvPr id="44" name="2 Marcador de posición de imagen"/>
          <p:cNvSpPr>
            <a:spLocks noGrp="1"/>
          </p:cNvSpPr>
          <p:nvPr>
            <p:ph type="pic" sz="quarter" idx="35" hasCustomPrompt="1"/>
          </p:nvPr>
        </p:nvSpPr>
        <p:spPr>
          <a:xfrm>
            <a:off x="4772122" y="4221321"/>
            <a:ext cx="1861041" cy="1655823"/>
          </a:xfrm>
          <a:prstGeom prst="rect">
            <a:avLst/>
          </a:prstGeom>
        </p:spPr>
        <p:txBody>
          <a:bodyPr lIns="86557" tIns="43279" rIns="86557" bIns="43279"/>
          <a:lstStyle>
            <a:lvl1pPr marL="324515" marR="0" indent="-324515" algn="l" defTabSz="432688" rtl="0" eaLnBrk="0" fontAlgn="base" latinLnBrk="0" hangingPunct="0">
              <a:lnSpc>
                <a:spcPct val="100000"/>
              </a:lnSpc>
              <a:spcBef>
                <a:spcPct val="20000"/>
              </a:spcBef>
              <a:spcAft>
                <a:spcPct val="0"/>
              </a:spcAft>
              <a:buClrTx/>
              <a:buSzTx/>
              <a:buFont typeface="Arial" charset="0"/>
              <a:buChar char="•"/>
              <a:tabLst/>
              <a:defRPr/>
            </a:lvl1pPr>
          </a:lstStyle>
          <a:p>
            <a:r>
              <a:rPr lang="es-ES" dirty="0" err="1"/>
              <a:t>Image</a:t>
            </a:r>
            <a:endParaRPr lang="en-GB" dirty="0"/>
          </a:p>
          <a:p>
            <a:endParaRPr lang="en-GB" dirty="0"/>
          </a:p>
        </p:txBody>
      </p:sp>
      <p:sp>
        <p:nvSpPr>
          <p:cNvPr id="45" name="8 Marcador de texto"/>
          <p:cNvSpPr>
            <a:spLocks noGrp="1"/>
          </p:cNvSpPr>
          <p:nvPr>
            <p:ph type="body" sz="quarter" idx="36" hasCustomPrompt="1"/>
          </p:nvPr>
        </p:nvSpPr>
        <p:spPr>
          <a:xfrm>
            <a:off x="4772123" y="5950433"/>
            <a:ext cx="1861041" cy="358858"/>
          </a:xfrm>
          <a:prstGeom prst="rect">
            <a:avLst/>
          </a:prstGeom>
        </p:spPr>
        <p:txBody>
          <a:bodyPr lIns="0" tIns="43279" rIns="0" bIns="43279" anchor="ctr" anchorCtr="0"/>
          <a:lstStyle>
            <a:lvl1pPr marL="0" indent="0">
              <a:buFont typeface="Arial" panose="020B0604020202020204" pitchFamily="34" charset="0"/>
              <a:buNone/>
              <a:defRPr lang="es-ES" sz="900" b="1" kern="1200" baseline="0" dirty="0" smtClean="0">
                <a:solidFill>
                  <a:srgbClr val="5C881A"/>
                </a:solidFill>
                <a:latin typeface="Arial" panose="020B0604020202020204" pitchFamily="34" charset="0"/>
                <a:ea typeface="ＭＳ Ｐゴシック" charset="-128"/>
                <a:cs typeface="Arial" panose="020B0604020202020204" pitchFamily="34" charset="0"/>
              </a:defRPr>
            </a:lvl1pPr>
            <a:lvl2pPr marL="432688"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2pPr>
            <a:lvl3pPr marL="865374"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3pPr>
            <a:lvl4pPr marL="1298059"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4pPr>
            <a:lvl5pPr marL="1730748" indent="0">
              <a:buFont typeface="Arial" panose="020B0604020202020204" pitchFamily="34" charset="0"/>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5pPr>
          </a:lstStyle>
          <a:p>
            <a:pPr lvl="0"/>
            <a:r>
              <a:rPr lang="en-GB" dirty="0">
                <a:effectLst/>
              </a:rPr>
              <a:t>photo text</a:t>
            </a:r>
            <a:endParaRPr lang="en-GB" dirty="0"/>
          </a:p>
        </p:txBody>
      </p:sp>
      <p:sp>
        <p:nvSpPr>
          <p:cNvPr id="46" name="2 Marcador de posición de imagen"/>
          <p:cNvSpPr>
            <a:spLocks noGrp="1"/>
          </p:cNvSpPr>
          <p:nvPr>
            <p:ph type="pic" sz="quarter" idx="37" hasCustomPrompt="1"/>
          </p:nvPr>
        </p:nvSpPr>
        <p:spPr>
          <a:xfrm>
            <a:off x="6833131" y="4220577"/>
            <a:ext cx="1861041" cy="1655823"/>
          </a:xfrm>
          <a:prstGeom prst="rect">
            <a:avLst/>
          </a:prstGeom>
        </p:spPr>
        <p:txBody>
          <a:bodyPr lIns="86557" tIns="43279" rIns="86557" bIns="43279"/>
          <a:lstStyle>
            <a:lvl1pPr marL="324515" marR="0" indent="-324515" algn="l" defTabSz="432688" rtl="0" eaLnBrk="0" fontAlgn="base" latinLnBrk="0" hangingPunct="0">
              <a:lnSpc>
                <a:spcPct val="100000"/>
              </a:lnSpc>
              <a:spcBef>
                <a:spcPct val="20000"/>
              </a:spcBef>
              <a:spcAft>
                <a:spcPct val="0"/>
              </a:spcAft>
              <a:buClrTx/>
              <a:buSzTx/>
              <a:buFont typeface="Arial" charset="0"/>
              <a:buChar char="•"/>
              <a:tabLst/>
              <a:defRPr/>
            </a:lvl1pPr>
          </a:lstStyle>
          <a:p>
            <a:r>
              <a:rPr lang="es-ES" dirty="0" err="1"/>
              <a:t>Image</a:t>
            </a:r>
            <a:endParaRPr lang="en-GB" dirty="0"/>
          </a:p>
          <a:p>
            <a:endParaRPr lang="en-GB" dirty="0"/>
          </a:p>
        </p:txBody>
      </p:sp>
      <p:sp>
        <p:nvSpPr>
          <p:cNvPr id="47" name="8 Marcador de texto"/>
          <p:cNvSpPr>
            <a:spLocks noGrp="1"/>
          </p:cNvSpPr>
          <p:nvPr>
            <p:ph type="body" sz="quarter" idx="38" hasCustomPrompt="1"/>
          </p:nvPr>
        </p:nvSpPr>
        <p:spPr>
          <a:xfrm>
            <a:off x="6833132" y="5949689"/>
            <a:ext cx="1861041" cy="358858"/>
          </a:xfrm>
          <a:prstGeom prst="rect">
            <a:avLst/>
          </a:prstGeom>
        </p:spPr>
        <p:txBody>
          <a:bodyPr lIns="0" tIns="43279" rIns="0" bIns="43279" anchor="ctr" anchorCtr="0"/>
          <a:lstStyle>
            <a:lvl1pPr marL="0" indent="0">
              <a:buFont typeface="Arial" panose="020B0604020202020204" pitchFamily="34" charset="0"/>
              <a:buNone/>
              <a:defRPr lang="es-ES" sz="900" b="1" kern="1200" baseline="0" dirty="0" smtClean="0">
                <a:solidFill>
                  <a:srgbClr val="5C881A"/>
                </a:solidFill>
                <a:latin typeface="Arial" panose="020B0604020202020204" pitchFamily="34" charset="0"/>
                <a:ea typeface="ＭＳ Ｐゴシック" charset="-128"/>
                <a:cs typeface="Arial" panose="020B0604020202020204" pitchFamily="34" charset="0"/>
              </a:defRPr>
            </a:lvl1pPr>
            <a:lvl2pPr marL="432688"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2pPr>
            <a:lvl3pPr marL="865374"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3pPr>
            <a:lvl4pPr marL="1298059"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4pPr>
            <a:lvl5pPr marL="1730748" indent="0">
              <a:buFont typeface="Arial" panose="020B0604020202020204" pitchFamily="34" charset="0"/>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5pPr>
          </a:lstStyle>
          <a:p>
            <a:pPr lvl="0"/>
            <a:r>
              <a:rPr lang="en-GB" dirty="0">
                <a:effectLst/>
              </a:rPr>
              <a:t>photo text</a:t>
            </a:r>
            <a:endParaRPr lang="en-GB" dirty="0"/>
          </a:p>
        </p:txBody>
      </p:sp>
      <p:sp>
        <p:nvSpPr>
          <p:cNvPr id="23"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24" name="6 Título"/>
          <p:cNvSpPr>
            <a:spLocks noGrp="1"/>
          </p:cNvSpPr>
          <p:nvPr>
            <p:ph type="title" hasCustomPrompt="1"/>
          </p:nvPr>
        </p:nvSpPr>
        <p:spPr>
          <a:xfrm>
            <a:off x="451418" y="116662"/>
            <a:ext cx="8242755"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Tree>
    <p:extLst>
      <p:ext uri="{BB962C8B-B14F-4D97-AF65-F5344CB8AC3E}">
        <p14:creationId xmlns:p14="http://schemas.microsoft.com/office/powerpoint/2010/main" val="3771181183"/>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 BIG PHOTO AND TEXT ABOVE">
    <p:spTree>
      <p:nvGrpSpPr>
        <p:cNvPr id="1" name=""/>
        <p:cNvGrpSpPr/>
        <p:nvPr/>
      </p:nvGrpSpPr>
      <p:grpSpPr>
        <a:xfrm>
          <a:off x="0" y="0"/>
          <a:ext cx="0" cy="0"/>
          <a:chOff x="0" y="0"/>
          <a:chExt cx="0" cy="0"/>
        </a:xfrm>
      </p:grpSpPr>
      <p:sp>
        <p:nvSpPr>
          <p:cNvPr id="13" name="12 Rectángulo"/>
          <p:cNvSpPr/>
          <p:nvPr userDrawn="1"/>
        </p:nvSpPr>
        <p:spPr>
          <a:xfrm rot="5400000">
            <a:off x="4536990" y="-3392712"/>
            <a:ext cx="72025" cy="8243166"/>
          </a:xfrm>
          <a:prstGeom prst="rect">
            <a:avLst/>
          </a:prstGeom>
          <a:solidFill>
            <a:srgbClr val="5C881A"/>
          </a:solidFill>
          <a:ln>
            <a:noFill/>
          </a:ln>
          <a:effectLst/>
        </p:spPr>
        <p:style>
          <a:lnRef idx="1">
            <a:schemeClr val="accent1"/>
          </a:lnRef>
          <a:fillRef idx="3">
            <a:schemeClr val="accent1"/>
          </a:fillRef>
          <a:effectRef idx="2">
            <a:schemeClr val="accent1"/>
          </a:effectRef>
          <a:fontRef idx="minor">
            <a:schemeClr val="lt1"/>
          </a:fontRef>
        </p:style>
        <p:txBody>
          <a:bodyPr lIns="86557" tIns="43279" rIns="86557" bIns="43279" rtlCol="0" anchor="ctr"/>
          <a:lstStyle/>
          <a:p>
            <a:pPr algn="ctr"/>
            <a:endParaRPr lang="en-GB"/>
          </a:p>
        </p:txBody>
      </p:sp>
      <p:sp>
        <p:nvSpPr>
          <p:cNvPr id="7" name="2 Marcador de texto"/>
          <p:cNvSpPr>
            <a:spLocks noGrp="1"/>
          </p:cNvSpPr>
          <p:nvPr>
            <p:ph type="body" sz="quarter" idx="10" hasCustomPrompt="1"/>
          </p:nvPr>
        </p:nvSpPr>
        <p:spPr>
          <a:xfrm>
            <a:off x="451418" y="836807"/>
            <a:ext cx="8242754" cy="576296"/>
          </a:xfrm>
          <a:prstGeom prst="rect">
            <a:avLst/>
          </a:prstGeom>
        </p:spPr>
        <p:txBody>
          <a:bodyPr lIns="0" tIns="43279" rIns="86557" bIns="43279"/>
          <a:lstStyle>
            <a:lvl1pPr marL="0" indent="0">
              <a:buNone/>
              <a:defRPr sz="2300" b="0" baseline="0">
                <a:solidFill>
                  <a:srgbClr val="5C881A"/>
                </a:solidFill>
                <a:latin typeface="Arial" panose="020B0604020202020204" pitchFamily="34" charset="0"/>
                <a:cs typeface="Arial" panose="020B0604020202020204" pitchFamily="34" charset="0"/>
              </a:defRPr>
            </a:lvl1pPr>
          </a:lstStyle>
          <a:p>
            <a:pPr lvl="0"/>
            <a:r>
              <a:rPr lang="es-ES" dirty="0" err="1"/>
              <a:t>First</a:t>
            </a:r>
            <a:r>
              <a:rPr lang="es-ES" dirty="0"/>
              <a:t> </a:t>
            </a:r>
            <a:r>
              <a:rPr lang="es-ES" dirty="0" err="1"/>
              <a:t>text</a:t>
            </a:r>
            <a:endParaRPr lang="en-GB" dirty="0"/>
          </a:p>
        </p:txBody>
      </p:sp>
      <p:sp>
        <p:nvSpPr>
          <p:cNvPr id="3" name="2 Marcador de posición de imagen"/>
          <p:cNvSpPr>
            <a:spLocks noGrp="1"/>
          </p:cNvSpPr>
          <p:nvPr>
            <p:ph type="pic" sz="quarter" idx="13" hasCustomPrompt="1"/>
          </p:nvPr>
        </p:nvSpPr>
        <p:spPr>
          <a:xfrm>
            <a:off x="451418" y="1485129"/>
            <a:ext cx="8242754" cy="4393505"/>
          </a:xfrm>
          <a:prstGeom prst="rect">
            <a:avLst/>
          </a:prstGeom>
        </p:spPr>
        <p:txBody>
          <a:bodyPr lIns="86557" tIns="43279" rIns="86557" bIns="43279"/>
          <a:lstStyle>
            <a:lvl1pPr>
              <a:defRPr/>
            </a:lvl1pPr>
          </a:lstStyle>
          <a:p>
            <a:r>
              <a:rPr lang="es-ES" dirty="0" err="1"/>
              <a:t>Image</a:t>
            </a:r>
            <a:endParaRPr lang="en-GB" dirty="0"/>
          </a:p>
        </p:txBody>
      </p:sp>
      <p:sp>
        <p:nvSpPr>
          <p:cNvPr id="8" name="8 Marcador de texto"/>
          <p:cNvSpPr>
            <a:spLocks noGrp="1"/>
          </p:cNvSpPr>
          <p:nvPr>
            <p:ph type="body" sz="quarter" idx="16" hasCustomPrompt="1"/>
          </p:nvPr>
        </p:nvSpPr>
        <p:spPr>
          <a:xfrm>
            <a:off x="451418" y="5951329"/>
            <a:ext cx="8242754" cy="358858"/>
          </a:xfrm>
          <a:prstGeom prst="rect">
            <a:avLst/>
          </a:prstGeom>
        </p:spPr>
        <p:txBody>
          <a:bodyPr lIns="0" tIns="43279" rIns="0" bIns="43279" anchor="ctr" anchorCtr="0"/>
          <a:lstStyle>
            <a:lvl1pPr marL="0" indent="0">
              <a:buFont typeface="Arial" panose="020B0604020202020204" pitchFamily="34" charset="0"/>
              <a:buNone/>
              <a:defRPr lang="es-ES" sz="900" b="1" kern="1200" baseline="0" dirty="0" smtClean="0">
                <a:solidFill>
                  <a:srgbClr val="5C881A"/>
                </a:solidFill>
                <a:latin typeface="Arial" panose="020B0604020202020204" pitchFamily="34" charset="0"/>
                <a:ea typeface="ＭＳ Ｐゴシック" charset="-128"/>
                <a:cs typeface="Arial" panose="020B0604020202020204" pitchFamily="34" charset="0"/>
              </a:defRPr>
            </a:lvl1pPr>
            <a:lvl2pPr marL="432688"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2pPr>
            <a:lvl3pPr marL="865374"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3pPr>
            <a:lvl4pPr marL="1298059" indent="0">
              <a:buFont typeface="Arial" panose="020B0604020202020204" pitchFamily="34" charset="0"/>
              <a:buNone/>
              <a:defRPr lang="es-ES" sz="2300" b="0" kern="1200" baseline="0" dirty="0" smtClean="0">
                <a:solidFill>
                  <a:srgbClr val="5C881A"/>
                </a:solidFill>
                <a:latin typeface="Arial" panose="020B0604020202020204" pitchFamily="34" charset="0"/>
                <a:ea typeface="ＭＳ Ｐゴシック" charset="-128"/>
                <a:cs typeface="Arial" panose="020B0604020202020204" pitchFamily="34" charset="0"/>
              </a:defRPr>
            </a:lvl4pPr>
            <a:lvl5pPr marL="1730748" indent="0">
              <a:buFont typeface="Arial" panose="020B0604020202020204" pitchFamily="34" charset="0"/>
              <a:buNone/>
              <a:defRPr lang="en-GB" sz="2300" b="0" kern="1200" baseline="0" dirty="0">
                <a:solidFill>
                  <a:srgbClr val="5C881A"/>
                </a:solidFill>
                <a:latin typeface="Arial" panose="020B0604020202020204" pitchFamily="34" charset="0"/>
                <a:ea typeface="ＭＳ Ｐゴシック" charset="-128"/>
                <a:cs typeface="Arial" panose="020B0604020202020204" pitchFamily="34" charset="0"/>
              </a:defRPr>
            </a:lvl5pPr>
          </a:lstStyle>
          <a:p>
            <a:pPr lvl="0"/>
            <a:r>
              <a:rPr lang="en-GB" dirty="0">
                <a:effectLst/>
              </a:rPr>
              <a:t>photo text</a:t>
            </a:r>
            <a:endParaRPr lang="en-GB" dirty="0"/>
          </a:p>
        </p:txBody>
      </p:sp>
      <p:sp>
        <p:nvSpPr>
          <p:cNvPr id="9" name="6 Marcador de texto"/>
          <p:cNvSpPr>
            <a:spLocks noGrp="1"/>
          </p:cNvSpPr>
          <p:nvPr>
            <p:ph type="body" sz="quarter" idx="12" hasCustomPrompt="1"/>
          </p:nvPr>
        </p:nvSpPr>
        <p:spPr>
          <a:xfrm>
            <a:off x="4373468" y="6383230"/>
            <a:ext cx="4121674" cy="431899"/>
          </a:xfrm>
          <a:prstGeom prst="rect">
            <a:avLst/>
          </a:prstGeom>
        </p:spPr>
        <p:txBody>
          <a:bodyPr lIns="86557" tIns="43279" rIns="86557" bIns="43279" anchor="ctr" anchorCtr="0"/>
          <a:lstStyle>
            <a:lvl1pPr marL="0" indent="0" algn="r">
              <a:buNone/>
              <a:defRPr sz="900" b="1">
                <a:solidFill>
                  <a:srgbClr val="5C881A"/>
                </a:solidFill>
                <a:latin typeface="Arial" panose="020B0604020202020204" pitchFamily="34" charset="0"/>
                <a:cs typeface="Arial" panose="020B0604020202020204" pitchFamily="34" charset="0"/>
              </a:defRPr>
            </a:lvl1pPr>
            <a:lvl2pPr>
              <a:defRPr sz="900" b="1">
                <a:solidFill>
                  <a:srgbClr val="5C881A"/>
                </a:solidFill>
                <a:latin typeface="Arial" panose="020B0604020202020204" pitchFamily="34" charset="0"/>
                <a:cs typeface="Arial" panose="020B0604020202020204" pitchFamily="34" charset="0"/>
              </a:defRPr>
            </a:lvl2pPr>
            <a:lvl3pPr>
              <a:defRPr sz="900" b="1">
                <a:solidFill>
                  <a:srgbClr val="5C881A"/>
                </a:solidFill>
                <a:latin typeface="Arial" panose="020B0604020202020204" pitchFamily="34" charset="0"/>
                <a:cs typeface="Arial" panose="020B0604020202020204" pitchFamily="34" charset="0"/>
              </a:defRPr>
            </a:lvl3pPr>
            <a:lvl4pPr>
              <a:defRPr sz="900" b="1">
                <a:solidFill>
                  <a:srgbClr val="5C881A"/>
                </a:solidFill>
                <a:latin typeface="Arial" panose="020B0604020202020204" pitchFamily="34" charset="0"/>
                <a:cs typeface="Arial" panose="020B0604020202020204" pitchFamily="34" charset="0"/>
              </a:defRPr>
            </a:lvl4pPr>
            <a:lvl5pPr>
              <a:defRPr sz="900" b="1">
                <a:solidFill>
                  <a:srgbClr val="5C881A"/>
                </a:solidFill>
                <a:latin typeface="Arial" panose="020B0604020202020204" pitchFamily="34" charset="0"/>
                <a:cs typeface="Arial" panose="020B0604020202020204" pitchFamily="34" charset="0"/>
              </a:defRPr>
            </a:lvl5pPr>
          </a:lstStyle>
          <a:p>
            <a:pPr lvl="0"/>
            <a:r>
              <a:rPr lang="en-GB" dirty="0">
                <a:effectLst/>
              </a:rPr>
              <a:t>Write here the title of the presentation</a:t>
            </a:r>
            <a:endParaRPr lang="en-GB" dirty="0"/>
          </a:p>
        </p:txBody>
      </p:sp>
      <p:sp>
        <p:nvSpPr>
          <p:cNvPr id="10" name="6 Título"/>
          <p:cNvSpPr>
            <a:spLocks noGrp="1"/>
          </p:cNvSpPr>
          <p:nvPr>
            <p:ph type="title" hasCustomPrompt="1"/>
          </p:nvPr>
        </p:nvSpPr>
        <p:spPr>
          <a:xfrm>
            <a:off x="451418" y="116662"/>
            <a:ext cx="8242755" cy="576197"/>
          </a:xfrm>
          <a:prstGeom prst="rect">
            <a:avLst/>
          </a:prstGeom>
        </p:spPr>
        <p:txBody>
          <a:bodyPr lIns="0" tIns="43268" rIns="86537" bIns="43268" anchor="ctr" anchorCtr="0"/>
          <a:lstStyle>
            <a:lvl1pPr algn="l">
              <a:lnSpc>
                <a:spcPts val="1893"/>
              </a:lnSpc>
              <a:defRPr sz="1700" b="1">
                <a:solidFill>
                  <a:srgbClr val="5C881A"/>
                </a:solidFill>
                <a:latin typeface="Arial" pitchFamily="34" charset="0"/>
                <a:cs typeface="Arial" pitchFamily="34" charset="0"/>
              </a:defRPr>
            </a:lvl1pPr>
          </a:lstStyle>
          <a:p>
            <a:r>
              <a:rPr lang="es-ES" dirty="0" err="1"/>
              <a:t>Title</a:t>
            </a:r>
            <a:endParaRPr lang="en-US" dirty="0"/>
          </a:p>
        </p:txBody>
      </p:sp>
    </p:spTree>
    <p:extLst>
      <p:ext uri="{BB962C8B-B14F-4D97-AF65-F5344CB8AC3E}">
        <p14:creationId xmlns:p14="http://schemas.microsoft.com/office/powerpoint/2010/main" val="3315656627"/>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image" Target="../media/image1.jpeg"/><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hyperlink" Target="https://www.iberdrola.es/" TargetMode="Externa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45.xml"/><Relationship Id="rId3" Type="http://schemas.openxmlformats.org/officeDocument/2006/relationships/slideLayout" Target="../slideLayouts/slideLayout40.xml"/><Relationship Id="rId7" Type="http://schemas.openxmlformats.org/officeDocument/2006/relationships/slideLayout" Target="../slideLayouts/slideLayout44.xml"/><Relationship Id="rId12" Type="http://schemas.openxmlformats.org/officeDocument/2006/relationships/theme" Target="../theme/theme2.xml"/><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slideLayout" Target="../slideLayouts/slideLayout43.xml"/><Relationship Id="rId11" Type="http://schemas.openxmlformats.org/officeDocument/2006/relationships/slideLayout" Target="../slideLayouts/slideLayout48.xml"/><Relationship Id="rId5" Type="http://schemas.openxmlformats.org/officeDocument/2006/relationships/slideLayout" Target="../slideLayouts/slideLayout42.xml"/><Relationship Id="rId10" Type="http://schemas.openxmlformats.org/officeDocument/2006/relationships/slideLayout" Target="../slideLayouts/slideLayout47.xml"/><Relationship Id="rId4" Type="http://schemas.openxmlformats.org/officeDocument/2006/relationships/slideLayout" Target="../slideLayouts/slideLayout41.xml"/><Relationship Id="rId9" Type="http://schemas.openxmlformats.org/officeDocument/2006/relationships/slideLayout" Target="../slideLayouts/slideLayout4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Picture 12"/>
          <p:cNvPicPr>
            <a:picLocks noChangeAspect="1"/>
          </p:cNvPicPr>
          <p:nvPr userDrawn="1"/>
        </p:nvPicPr>
        <p:blipFill rotWithShape="1">
          <a:blip r:embed="rId39" cstate="print">
            <a:extLst>
              <a:ext uri="{28A0092B-C50C-407E-A947-70E740481C1C}">
                <a14:useLocalDpi xmlns:a14="http://schemas.microsoft.com/office/drawing/2010/main" val="0"/>
              </a:ext>
            </a:extLst>
          </a:blip>
          <a:srcRect t="1" b="4057"/>
          <a:stretch/>
        </p:blipFill>
        <p:spPr>
          <a:xfrm>
            <a:off x="468828" y="6399105"/>
            <a:ext cx="1388324" cy="457200"/>
          </a:xfrm>
          <a:prstGeom prst="rect">
            <a:avLst/>
          </a:prstGeom>
        </p:spPr>
      </p:pic>
      <p:pic>
        <p:nvPicPr>
          <p:cNvPr id="10" name="9 Imagen">
            <a:hlinkClick r:id="rId40"/>
          </p:cNvPr>
          <p:cNvPicPr>
            <a:picLocks noChangeAspect="1"/>
          </p:cNvPicPr>
          <p:nvPr userDrawn="1"/>
        </p:nvPicPr>
        <p:blipFill rotWithShape="1">
          <a:blip r:embed="rId41" cstate="screen">
            <a:extLst>
              <a:ext uri="{28A0092B-C50C-407E-A947-70E740481C1C}">
                <a14:useLocalDpi xmlns:a14="http://schemas.microsoft.com/office/drawing/2010/main"/>
              </a:ext>
            </a:extLst>
          </a:blip>
          <a:srcRect/>
          <a:stretch/>
        </p:blipFill>
        <p:spPr>
          <a:xfrm>
            <a:off x="2538932" y="6434239"/>
            <a:ext cx="361073" cy="366544"/>
          </a:xfrm>
          <a:prstGeom prst="rect">
            <a:avLst/>
          </a:prstGeom>
        </p:spPr>
      </p:pic>
      <p:sp>
        <p:nvSpPr>
          <p:cNvPr id="11" name="Text Box 7"/>
          <p:cNvSpPr txBox="1">
            <a:spLocks noChangeArrowheads="1"/>
          </p:cNvSpPr>
          <p:nvPr userDrawn="1"/>
        </p:nvSpPr>
        <p:spPr bwMode="auto">
          <a:xfrm>
            <a:off x="2970980" y="6536377"/>
            <a:ext cx="1801045"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sz="2400" u="sng">
                <a:solidFill>
                  <a:schemeClr val="tx1"/>
                </a:solidFill>
                <a:latin typeface="Arial" charset="0"/>
                <a:ea typeface="ＭＳ Ｐゴシック" pitchFamily="34" charset="-128"/>
              </a:defRPr>
            </a:lvl1pPr>
            <a:lvl2pPr marL="742950" indent="-285750" eaLnBrk="0" hangingPunct="0">
              <a:defRPr sz="2400" u="sng">
                <a:solidFill>
                  <a:schemeClr val="tx1"/>
                </a:solidFill>
                <a:latin typeface="Arial" charset="0"/>
                <a:ea typeface="ＭＳ Ｐゴシック" pitchFamily="34" charset="-128"/>
              </a:defRPr>
            </a:lvl2pPr>
            <a:lvl3pPr marL="1143000" indent="-228600" eaLnBrk="0" hangingPunct="0">
              <a:defRPr sz="2400" u="sng">
                <a:solidFill>
                  <a:schemeClr val="tx1"/>
                </a:solidFill>
                <a:latin typeface="Arial" charset="0"/>
                <a:ea typeface="ＭＳ Ｐゴシック" pitchFamily="34" charset="-128"/>
              </a:defRPr>
            </a:lvl3pPr>
            <a:lvl4pPr marL="1600200" indent="-228600" eaLnBrk="0" hangingPunct="0">
              <a:defRPr sz="2400" u="sng">
                <a:solidFill>
                  <a:schemeClr val="tx1"/>
                </a:solidFill>
                <a:latin typeface="Arial" charset="0"/>
                <a:ea typeface="ＭＳ Ｐゴシック" pitchFamily="34" charset="-128"/>
              </a:defRPr>
            </a:lvl4pPr>
            <a:lvl5pPr marL="2057400" indent="-228600" eaLnBrk="0" hangingPunct="0">
              <a:defRPr sz="2400" u="sng">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sz="2400" u="sng">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sz="2400" u="sng">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sz="2400" u="sng">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sz="2400" u="sng">
                <a:solidFill>
                  <a:schemeClr val="tx1"/>
                </a:solidFill>
                <a:latin typeface="Arial" charset="0"/>
                <a:ea typeface="ＭＳ Ｐゴシック" pitchFamily="34" charset="-128"/>
              </a:defRPr>
            </a:lvl9pPr>
          </a:lstStyle>
          <a:p>
            <a:pPr marL="0" marR="0" indent="0" algn="l" defTabSz="914192" rtl="0" eaLnBrk="1" fontAlgn="base" latinLnBrk="0" hangingPunct="1">
              <a:lnSpc>
                <a:spcPct val="100000"/>
              </a:lnSpc>
              <a:spcBef>
                <a:spcPct val="0"/>
              </a:spcBef>
              <a:spcAft>
                <a:spcPct val="0"/>
              </a:spcAft>
              <a:buClrTx/>
              <a:buSzTx/>
              <a:buFontTx/>
              <a:buNone/>
              <a:tabLst/>
              <a:defRPr/>
            </a:pPr>
            <a:r>
              <a:rPr lang="es-ES" sz="900" b="1" u="none" kern="1200" dirty="0">
                <a:solidFill>
                  <a:srgbClr val="5C881A"/>
                </a:solidFill>
                <a:latin typeface="Arial" panose="020B0604020202020204" pitchFamily="34" charset="0"/>
                <a:ea typeface="ＭＳ Ｐゴシック" pitchFamily="34" charset="-128"/>
                <a:cs typeface="Arial" panose="020B0604020202020204" pitchFamily="34" charset="0"/>
              </a:rPr>
              <a:t>www.avangrid.com</a:t>
            </a:r>
          </a:p>
        </p:txBody>
      </p:sp>
      <p:sp>
        <p:nvSpPr>
          <p:cNvPr id="6146" name="Marcador de pie de página 4"/>
          <p:cNvSpPr txBox="1">
            <a:spLocks/>
          </p:cNvSpPr>
          <p:nvPr userDrawn="1"/>
        </p:nvSpPr>
        <p:spPr bwMode="auto">
          <a:xfrm>
            <a:off x="7697377" y="6537891"/>
            <a:ext cx="997207" cy="1968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2400" u="sng">
                <a:solidFill>
                  <a:schemeClr val="tx1"/>
                </a:solidFill>
                <a:latin typeface="Arial" charset="0"/>
                <a:ea typeface="ＭＳ Ｐゴシック" pitchFamily="34" charset="-128"/>
              </a:defRPr>
            </a:lvl1pPr>
            <a:lvl2pPr marL="742950" indent="-285750" eaLnBrk="0" hangingPunct="0">
              <a:defRPr sz="2400" u="sng">
                <a:solidFill>
                  <a:schemeClr val="tx1"/>
                </a:solidFill>
                <a:latin typeface="Arial" charset="0"/>
                <a:ea typeface="ＭＳ Ｐゴシック" pitchFamily="34" charset="-128"/>
              </a:defRPr>
            </a:lvl2pPr>
            <a:lvl3pPr marL="1143000" indent="-228600" eaLnBrk="0" hangingPunct="0">
              <a:defRPr sz="2400" u="sng">
                <a:solidFill>
                  <a:schemeClr val="tx1"/>
                </a:solidFill>
                <a:latin typeface="Arial" charset="0"/>
                <a:ea typeface="ＭＳ Ｐゴシック" pitchFamily="34" charset="-128"/>
              </a:defRPr>
            </a:lvl3pPr>
            <a:lvl4pPr marL="1600200" indent="-228600" eaLnBrk="0" hangingPunct="0">
              <a:defRPr sz="2400" u="sng">
                <a:solidFill>
                  <a:schemeClr val="tx1"/>
                </a:solidFill>
                <a:latin typeface="Arial" charset="0"/>
                <a:ea typeface="ＭＳ Ｐゴシック" pitchFamily="34" charset="-128"/>
              </a:defRPr>
            </a:lvl4pPr>
            <a:lvl5pPr marL="2057400" indent="-228600" eaLnBrk="0" hangingPunct="0">
              <a:defRPr sz="2400" u="sng">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sz="2400" u="sng">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sz="2400" u="sng">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sz="2400" u="sng">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sz="2400" u="sng">
                <a:solidFill>
                  <a:schemeClr val="tx1"/>
                </a:solidFill>
                <a:latin typeface="Arial" charset="0"/>
                <a:ea typeface="ＭＳ Ｐゴシック" pitchFamily="34" charset="-128"/>
              </a:defRPr>
            </a:lvl9pPr>
          </a:lstStyle>
          <a:p>
            <a:pPr algn="r" defTabSz="432688" eaLnBrk="1" hangingPunct="1">
              <a:defRPr/>
            </a:pPr>
            <a:fld id="{BCC43BAD-7094-4F33-911B-25DEEFED1FB5}" type="slidenum">
              <a:rPr lang="en-US" altLang="es-ES" sz="900" b="1" u="none" smtClean="0">
                <a:solidFill>
                  <a:srgbClr val="5C881A"/>
                </a:solidFill>
                <a:cs typeface="Arial" charset="0"/>
              </a:rPr>
              <a:pPr algn="r" defTabSz="432688" eaLnBrk="1" hangingPunct="1">
                <a:defRPr/>
              </a:pPr>
              <a:t>‹#›</a:t>
            </a:fld>
            <a:endParaRPr lang="en-US" altLang="es-ES" sz="900" b="1" u="none" dirty="0">
              <a:solidFill>
                <a:srgbClr val="5C881A"/>
              </a:solidFill>
              <a:cs typeface="Arial" charset="0"/>
            </a:endParaRPr>
          </a:p>
        </p:txBody>
      </p:sp>
      <p:cxnSp>
        <p:nvCxnSpPr>
          <p:cNvPr id="26" name="25 Conector recto"/>
          <p:cNvCxnSpPr/>
          <p:nvPr userDrawn="1"/>
        </p:nvCxnSpPr>
        <p:spPr>
          <a:xfrm>
            <a:off x="451419" y="6382806"/>
            <a:ext cx="8243167" cy="0"/>
          </a:xfrm>
          <a:prstGeom prst="line">
            <a:avLst/>
          </a:prstGeom>
          <a:ln>
            <a:solidFill>
              <a:srgbClr val="5C881A"/>
            </a:solidFill>
          </a:ln>
          <a:effectLst/>
        </p:spPr>
        <p:style>
          <a:lnRef idx="2">
            <a:schemeClr val="accent1"/>
          </a:lnRef>
          <a:fillRef idx="0">
            <a:schemeClr val="accent1"/>
          </a:fillRef>
          <a:effectRef idx="1">
            <a:schemeClr val="accent1"/>
          </a:effectRef>
          <a:fontRef idx="minor">
            <a:schemeClr val="tx1"/>
          </a:fontRef>
        </p:style>
      </p:cxnSp>
      <p:sp>
        <p:nvSpPr>
          <p:cNvPr id="2" name="MSIPCMContentMarking" descr="{&quot;HashCode&quot;:1231056682,&quot;Placement&quot;:&quot;Footer&quot;,&quot;Top&quot;:516.77655,&quot;Left&quot;:317.882446,&quot;SlideWidth&quot;:720,&quot;SlideHeight&quot;:540}"/>
          <p:cNvSpPr txBox="1"/>
          <p:nvPr userDrawn="1"/>
        </p:nvSpPr>
        <p:spPr>
          <a:xfrm>
            <a:off x="4037107" y="6563062"/>
            <a:ext cx="1071374" cy="296525"/>
          </a:xfrm>
          <a:prstGeom prst="rect">
            <a:avLst/>
          </a:prstGeom>
          <a:noFill/>
        </p:spPr>
        <p:txBody>
          <a:bodyPr vert="horz" wrap="square" lIns="0" tIns="0" rIns="0" bIns="0" rtlCol="0" anchor="ctr" anchorCtr="1">
            <a:spAutoFit/>
          </a:bodyPr>
          <a:lstStyle/>
          <a:p>
            <a:pPr algn="ctr">
              <a:spcBef>
                <a:spcPct val="0"/>
              </a:spcBef>
              <a:spcAft>
                <a:spcPct val="0"/>
              </a:spcAft>
            </a:pPr>
            <a:r>
              <a:rPr lang="en-US" sz="1200">
                <a:solidFill>
                  <a:srgbClr val="008000"/>
                </a:solidFill>
                <a:latin typeface="Calibri"/>
              </a:rPr>
              <a:t>Internal Use</a:t>
            </a:r>
          </a:p>
        </p:txBody>
      </p:sp>
    </p:spTree>
    <p:extLst>
      <p:ext uri="{BB962C8B-B14F-4D97-AF65-F5344CB8AC3E}">
        <p14:creationId xmlns:p14="http://schemas.microsoft.com/office/powerpoint/2010/main" val="1278057596"/>
      </p:ext>
    </p:extLst>
  </p:cSld>
  <p:clrMap bg1="lt1" tx1="dk1" bg2="lt2" tx2="dk2" accent1="accent1" accent2="accent2" accent3="accent3" accent4="accent4" accent5="accent5" accent6="accent6" hlink="hlink" folHlink="folHlink"/>
  <p:sldLayoutIdLst>
    <p:sldLayoutId id="2147484430" r:id="rId1"/>
    <p:sldLayoutId id="2147484428" r:id="rId2"/>
    <p:sldLayoutId id="2147484426" r:id="rId3"/>
    <p:sldLayoutId id="2147484439" r:id="rId4"/>
    <p:sldLayoutId id="2147484429" r:id="rId5"/>
    <p:sldLayoutId id="2147484436" r:id="rId6"/>
    <p:sldLayoutId id="2147484438" r:id="rId7"/>
    <p:sldLayoutId id="2147484437" r:id="rId8"/>
    <p:sldLayoutId id="2147484433" r:id="rId9"/>
    <p:sldLayoutId id="2147484434" r:id="rId10"/>
    <p:sldLayoutId id="2147484440" r:id="rId11"/>
    <p:sldLayoutId id="2147484441" r:id="rId12"/>
    <p:sldLayoutId id="2147484420" r:id="rId13"/>
    <p:sldLayoutId id="2147484431" r:id="rId14"/>
    <p:sldLayoutId id="2147484458" r:id="rId15"/>
    <p:sldLayoutId id="2147484432" r:id="rId16"/>
    <p:sldLayoutId id="2147484457" r:id="rId17"/>
    <p:sldLayoutId id="2147484442" r:id="rId18"/>
    <p:sldLayoutId id="2147484459" r:id="rId19"/>
    <p:sldLayoutId id="2147484444" r:id="rId20"/>
    <p:sldLayoutId id="2147484445" r:id="rId21"/>
    <p:sldLayoutId id="2147484422" r:id="rId22"/>
    <p:sldLayoutId id="2147484435" r:id="rId23"/>
    <p:sldLayoutId id="2147484443" r:id="rId24"/>
    <p:sldLayoutId id="2147484446" r:id="rId25"/>
    <p:sldLayoutId id="2147484425" r:id="rId26"/>
    <p:sldLayoutId id="2147484449" r:id="rId27"/>
    <p:sldLayoutId id="2147484452" r:id="rId28"/>
    <p:sldLayoutId id="2147484448" r:id="rId29"/>
    <p:sldLayoutId id="2147484450" r:id="rId30"/>
    <p:sldLayoutId id="2147484453" r:id="rId31"/>
    <p:sldLayoutId id="2147484447" r:id="rId32"/>
    <p:sldLayoutId id="2147484454" r:id="rId33"/>
    <p:sldLayoutId id="2147484451" r:id="rId34"/>
    <p:sldLayoutId id="2147484455" r:id="rId35"/>
    <p:sldLayoutId id="2147484456" r:id="rId36"/>
    <p:sldLayoutId id="2147484473" r:id="rId37"/>
  </p:sldLayoutIdLst>
  <p:hf hdr="0" ftr="0" dt="0"/>
  <p:txStyles>
    <p:titleStyle>
      <a:lvl1pPr algn="ctr" defTabSz="432688" rtl="0" eaLnBrk="0" fontAlgn="base" hangingPunct="0">
        <a:spcBef>
          <a:spcPct val="0"/>
        </a:spcBef>
        <a:spcAft>
          <a:spcPct val="0"/>
        </a:spcAft>
        <a:defRPr sz="4100" kern="1200">
          <a:solidFill>
            <a:schemeClr val="tx1"/>
          </a:solidFill>
          <a:latin typeface="+mj-lt"/>
          <a:ea typeface="ＭＳ Ｐゴシック" charset="-128"/>
          <a:cs typeface="ＭＳ Ｐゴシック" charset="-128"/>
        </a:defRPr>
      </a:lvl1pPr>
      <a:lvl2pPr algn="ctr" defTabSz="432688" rtl="0" eaLnBrk="0" fontAlgn="base" hangingPunct="0">
        <a:spcBef>
          <a:spcPct val="0"/>
        </a:spcBef>
        <a:spcAft>
          <a:spcPct val="0"/>
        </a:spcAft>
        <a:defRPr sz="4100">
          <a:solidFill>
            <a:schemeClr val="tx1"/>
          </a:solidFill>
          <a:latin typeface="Calibri" charset="0"/>
          <a:ea typeface="ＭＳ Ｐゴシック" charset="-128"/>
          <a:cs typeface="ＭＳ Ｐゴシック" charset="-128"/>
        </a:defRPr>
      </a:lvl2pPr>
      <a:lvl3pPr algn="ctr" defTabSz="432688" rtl="0" eaLnBrk="0" fontAlgn="base" hangingPunct="0">
        <a:spcBef>
          <a:spcPct val="0"/>
        </a:spcBef>
        <a:spcAft>
          <a:spcPct val="0"/>
        </a:spcAft>
        <a:defRPr sz="4100">
          <a:solidFill>
            <a:schemeClr val="tx1"/>
          </a:solidFill>
          <a:latin typeface="Calibri" charset="0"/>
          <a:ea typeface="ＭＳ Ｐゴシック" charset="-128"/>
          <a:cs typeface="ＭＳ Ｐゴシック" charset="-128"/>
        </a:defRPr>
      </a:lvl3pPr>
      <a:lvl4pPr algn="ctr" defTabSz="432688" rtl="0" eaLnBrk="0" fontAlgn="base" hangingPunct="0">
        <a:spcBef>
          <a:spcPct val="0"/>
        </a:spcBef>
        <a:spcAft>
          <a:spcPct val="0"/>
        </a:spcAft>
        <a:defRPr sz="4100">
          <a:solidFill>
            <a:schemeClr val="tx1"/>
          </a:solidFill>
          <a:latin typeface="Calibri" charset="0"/>
          <a:ea typeface="ＭＳ Ｐゴシック" charset="-128"/>
          <a:cs typeface="ＭＳ Ｐゴシック" charset="-128"/>
        </a:defRPr>
      </a:lvl4pPr>
      <a:lvl5pPr algn="ctr" defTabSz="432688" rtl="0" eaLnBrk="0" fontAlgn="base" hangingPunct="0">
        <a:spcBef>
          <a:spcPct val="0"/>
        </a:spcBef>
        <a:spcAft>
          <a:spcPct val="0"/>
        </a:spcAft>
        <a:defRPr sz="4100">
          <a:solidFill>
            <a:schemeClr val="tx1"/>
          </a:solidFill>
          <a:latin typeface="Calibri" charset="0"/>
          <a:ea typeface="ＭＳ Ｐゴシック" charset="-128"/>
          <a:cs typeface="ＭＳ Ｐゴシック" charset="-128"/>
        </a:defRPr>
      </a:lvl5pPr>
      <a:lvl6pPr marL="432688" algn="ctr" defTabSz="432688" rtl="0" fontAlgn="base">
        <a:spcBef>
          <a:spcPct val="0"/>
        </a:spcBef>
        <a:spcAft>
          <a:spcPct val="0"/>
        </a:spcAft>
        <a:defRPr sz="4100">
          <a:solidFill>
            <a:schemeClr val="tx1"/>
          </a:solidFill>
          <a:latin typeface="Calibri" charset="0"/>
          <a:ea typeface="ＭＳ Ｐゴシック" charset="-128"/>
          <a:cs typeface="ＭＳ Ｐゴシック" charset="-128"/>
        </a:defRPr>
      </a:lvl6pPr>
      <a:lvl7pPr marL="865374" algn="ctr" defTabSz="432688" rtl="0" fontAlgn="base">
        <a:spcBef>
          <a:spcPct val="0"/>
        </a:spcBef>
        <a:spcAft>
          <a:spcPct val="0"/>
        </a:spcAft>
        <a:defRPr sz="4100">
          <a:solidFill>
            <a:schemeClr val="tx1"/>
          </a:solidFill>
          <a:latin typeface="Calibri" charset="0"/>
          <a:ea typeface="ＭＳ Ｐゴシック" charset="-128"/>
          <a:cs typeface="ＭＳ Ｐゴシック" charset="-128"/>
        </a:defRPr>
      </a:lvl7pPr>
      <a:lvl8pPr marL="1298062" algn="ctr" defTabSz="432688" rtl="0" fontAlgn="base">
        <a:spcBef>
          <a:spcPct val="0"/>
        </a:spcBef>
        <a:spcAft>
          <a:spcPct val="0"/>
        </a:spcAft>
        <a:defRPr sz="4100">
          <a:solidFill>
            <a:schemeClr val="tx1"/>
          </a:solidFill>
          <a:latin typeface="Calibri" charset="0"/>
          <a:ea typeface="ＭＳ Ｐゴシック" charset="-128"/>
          <a:cs typeface="ＭＳ Ｐゴシック" charset="-128"/>
        </a:defRPr>
      </a:lvl8pPr>
      <a:lvl9pPr marL="1730748" algn="ctr" defTabSz="432688" rtl="0" fontAlgn="base">
        <a:spcBef>
          <a:spcPct val="0"/>
        </a:spcBef>
        <a:spcAft>
          <a:spcPct val="0"/>
        </a:spcAft>
        <a:defRPr sz="4100">
          <a:solidFill>
            <a:schemeClr val="tx1"/>
          </a:solidFill>
          <a:latin typeface="Calibri" charset="0"/>
          <a:ea typeface="ＭＳ Ｐゴシック" charset="-128"/>
          <a:cs typeface="ＭＳ Ｐゴシック" charset="-128"/>
        </a:defRPr>
      </a:lvl9pPr>
    </p:titleStyle>
    <p:bodyStyle>
      <a:lvl1pPr marL="324515" indent="-324515" algn="l" defTabSz="432688" rtl="0" eaLnBrk="0" fontAlgn="base" hangingPunct="0">
        <a:spcBef>
          <a:spcPct val="20000"/>
        </a:spcBef>
        <a:spcAft>
          <a:spcPct val="0"/>
        </a:spcAft>
        <a:buFont typeface="Arial" charset="0"/>
        <a:buChar char="•"/>
        <a:defRPr sz="3000" kern="1200">
          <a:solidFill>
            <a:schemeClr val="tx1"/>
          </a:solidFill>
          <a:latin typeface="+mn-lt"/>
          <a:ea typeface="ＭＳ Ｐゴシック" charset="-128"/>
          <a:cs typeface="ＭＳ Ｐゴシック" charset="-128"/>
        </a:defRPr>
      </a:lvl1pPr>
      <a:lvl2pPr marL="703116" indent="-270428" algn="l" defTabSz="432688" rtl="0" eaLnBrk="0" fontAlgn="base" hangingPunct="0">
        <a:spcBef>
          <a:spcPct val="20000"/>
        </a:spcBef>
        <a:spcAft>
          <a:spcPct val="0"/>
        </a:spcAft>
        <a:buFont typeface="Arial" charset="0"/>
        <a:buChar char="–"/>
        <a:defRPr sz="2700" kern="1200">
          <a:solidFill>
            <a:schemeClr val="tx1"/>
          </a:solidFill>
          <a:latin typeface="+mn-lt"/>
          <a:ea typeface="ＭＳ Ｐゴシック" charset="-128"/>
          <a:cs typeface="+mn-cs"/>
        </a:defRPr>
      </a:lvl2pPr>
      <a:lvl3pPr marL="1081718" indent="-216344" algn="l" defTabSz="432688" rtl="0" eaLnBrk="0" fontAlgn="base" hangingPunct="0">
        <a:spcBef>
          <a:spcPct val="20000"/>
        </a:spcBef>
        <a:spcAft>
          <a:spcPct val="0"/>
        </a:spcAft>
        <a:buFont typeface="Arial" charset="0"/>
        <a:buChar char="•"/>
        <a:defRPr sz="2200" kern="1200">
          <a:solidFill>
            <a:schemeClr val="tx1"/>
          </a:solidFill>
          <a:latin typeface="+mn-lt"/>
          <a:ea typeface="ＭＳ Ｐゴシック" charset="-128"/>
          <a:cs typeface="+mn-cs"/>
        </a:defRPr>
      </a:lvl3pPr>
      <a:lvl4pPr marL="1514403" indent="-216344" algn="l" defTabSz="432688" rtl="0" eaLnBrk="0" fontAlgn="base" hangingPunct="0">
        <a:spcBef>
          <a:spcPct val="20000"/>
        </a:spcBef>
        <a:spcAft>
          <a:spcPct val="0"/>
        </a:spcAft>
        <a:buFont typeface="Arial" charset="0"/>
        <a:buChar char="–"/>
        <a:defRPr sz="1900" kern="1200">
          <a:solidFill>
            <a:schemeClr val="tx1"/>
          </a:solidFill>
          <a:latin typeface="+mn-lt"/>
          <a:ea typeface="ＭＳ Ｐゴシック" charset="-128"/>
          <a:cs typeface="+mn-cs"/>
        </a:defRPr>
      </a:lvl4pPr>
      <a:lvl5pPr marL="1947092" indent="-216344" algn="l" defTabSz="432688" rtl="0" eaLnBrk="0" fontAlgn="base" hangingPunct="0">
        <a:spcBef>
          <a:spcPct val="20000"/>
        </a:spcBef>
        <a:spcAft>
          <a:spcPct val="0"/>
        </a:spcAft>
        <a:buFont typeface="Arial" charset="0"/>
        <a:buChar char="»"/>
        <a:defRPr sz="1900" kern="1200">
          <a:solidFill>
            <a:schemeClr val="tx1"/>
          </a:solidFill>
          <a:latin typeface="+mn-lt"/>
          <a:ea typeface="ＭＳ Ｐゴシック" charset="-128"/>
          <a:cs typeface="+mn-cs"/>
        </a:defRPr>
      </a:lvl5pPr>
      <a:lvl6pPr marL="2379779" indent="-216344" algn="l" defTabSz="432688" rtl="0" eaLnBrk="1" latinLnBrk="0" hangingPunct="1">
        <a:spcBef>
          <a:spcPct val="20000"/>
        </a:spcBef>
        <a:buFont typeface="Arial"/>
        <a:buChar char="•"/>
        <a:defRPr sz="1900" kern="1200">
          <a:solidFill>
            <a:schemeClr val="tx1"/>
          </a:solidFill>
          <a:latin typeface="+mn-lt"/>
          <a:ea typeface="+mn-ea"/>
          <a:cs typeface="+mn-cs"/>
        </a:defRPr>
      </a:lvl6pPr>
      <a:lvl7pPr marL="2812466" indent="-216344" algn="l" defTabSz="432688" rtl="0" eaLnBrk="1" latinLnBrk="0" hangingPunct="1">
        <a:spcBef>
          <a:spcPct val="20000"/>
        </a:spcBef>
        <a:buFont typeface="Arial"/>
        <a:buChar char="•"/>
        <a:defRPr sz="1900" kern="1200">
          <a:solidFill>
            <a:schemeClr val="tx1"/>
          </a:solidFill>
          <a:latin typeface="+mn-lt"/>
          <a:ea typeface="+mn-ea"/>
          <a:cs typeface="+mn-cs"/>
        </a:defRPr>
      </a:lvl7pPr>
      <a:lvl8pPr marL="3245153" indent="-216344" algn="l" defTabSz="432688" rtl="0" eaLnBrk="1" latinLnBrk="0" hangingPunct="1">
        <a:spcBef>
          <a:spcPct val="20000"/>
        </a:spcBef>
        <a:buFont typeface="Arial"/>
        <a:buChar char="•"/>
        <a:defRPr sz="1900" kern="1200">
          <a:solidFill>
            <a:schemeClr val="tx1"/>
          </a:solidFill>
          <a:latin typeface="+mn-lt"/>
          <a:ea typeface="+mn-ea"/>
          <a:cs typeface="+mn-cs"/>
        </a:defRPr>
      </a:lvl8pPr>
      <a:lvl9pPr marL="3677840" indent="-216344" algn="l" defTabSz="432688" rtl="0" eaLnBrk="1" latinLnBrk="0" hangingPunct="1">
        <a:spcBef>
          <a:spcPct val="20000"/>
        </a:spcBef>
        <a:buFont typeface="Arial"/>
        <a:buChar char="•"/>
        <a:defRPr sz="1900" kern="1200">
          <a:solidFill>
            <a:schemeClr val="tx1"/>
          </a:solidFill>
          <a:latin typeface="+mn-lt"/>
          <a:ea typeface="+mn-ea"/>
          <a:cs typeface="+mn-cs"/>
        </a:defRPr>
      </a:lvl9pPr>
    </p:bodyStyle>
    <p:otherStyle>
      <a:defPPr>
        <a:defRPr lang="es-ES_tradnl"/>
      </a:defPPr>
      <a:lvl1pPr marL="0" algn="l" defTabSz="432688" rtl="0" eaLnBrk="1" latinLnBrk="0" hangingPunct="1">
        <a:defRPr sz="1700" kern="1200">
          <a:solidFill>
            <a:schemeClr val="tx1"/>
          </a:solidFill>
          <a:latin typeface="+mn-lt"/>
          <a:ea typeface="+mn-ea"/>
          <a:cs typeface="+mn-cs"/>
        </a:defRPr>
      </a:lvl1pPr>
      <a:lvl2pPr marL="432688" algn="l" defTabSz="432688" rtl="0" eaLnBrk="1" latinLnBrk="0" hangingPunct="1">
        <a:defRPr sz="1700" kern="1200">
          <a:solidFill>
            <a:schemeClr val="tx1"/>
          </a:solidFill>
          <a:latin typeface="+mn-lt"/>
          <a:ea typeface="+mn-ea"/>
          <a:cs typeface="+mn-cs"/>
        </a:defRPr>
      </a:lvl2pPr>
      <a:lvl3pPr marL="865374" algn="l" defTabSz="432688" rtl="0" eaLnBrk="1" latinLnBrk="0" hangingPunct="1">
        <a:defRPr sz="1700" kern="1200">
          <a:solidFill>
            <a:schemeClr val="tx1"/>
          </a:solidFill>
          <a:latin typeface="+mn-lt"/>
          <a:ea typeface="+mn-ea"/>
          <a:cs typeface="+mn-cs"/>
        </a:defRPr>
      </a:lvl3pPr>
      <a:lvl4pPr marL="1298062" algn="l" defTabSz="432688" rtl="0" eaLnBrk="1" latinLnBrk="0" hangingPunct="1">
        <a:defRPr sz="1700" kern="1200">
          <a:solidFill>
            <a:schemeClr val="tx1"/>
          </a:solidFill>
          <a:latin typeface="+mn-lt"/>
          <a:ea typeface="+mn-ea"/>
          <a:cs typeface="+mn-cs"/>
        </a:defRPr>
      </a:lvl4pPr>
      <a:lvl5pPr marL="1730748" algn="l" defTabSz="432688" rtl="0" eaLnBrk="1" latinLnBrk="0" hangingPunct="1">
        <a:defRPr sz="1700" kern="1200">
          <a:solidFill>
            <a:schemeClr val="tx1"/>
          </a:solidFill>
          <a:latin typeface="+mn-lt"/>
          <a:ea typeface="+mn-ea"/>
          <a:cs typeface="+mn-cs"/>
        </a:defRPr>
      </a:lvl5pPr>
      <a:lvl6pPr marL="2163435" algn="l" defTabSz="432688" rtl="0" eaLnBrk="1" latinLnBrk="0" hangingPunct="1">
        <a:defRPr sz="1700" kern="1200">
          <a:solidFill>
            <a:schemeClr val="tx1"/>
          </a:solidFill>
          <a:latin typeface="+mn-lt"/>
          <a:ea typeface="+mn-ea"/>
          <a:cs typeface="+mn-cs"/>
        </a:defRPr>
      </a:lvl6pPr>
      <a:lvl7pPr marL="2596122" algn="l" defTabSz="432688" rtl="0" eaLnBrk="1" latinLnBrk="0" hangingPunct="1">
        <a:defRPr sz="1700" kern="1200">
          <a:solidFill>
            <a:schemeClr val="tx1"/>
          </a:solidFill>
          <a:latin typeface="+mn-lt"/>
          <a:ea typeface="+mn-ea"/>
          <a:cs typeface="+mn-cs"/>
        </a:defRPr>
      </a:lvl7pPr>
      <a:lvl8pPr marL="3028810" algn="l" defTabSz="432688" rtl="0" eaLnBrk="1" latinLnBrk="0" hangingPunct="1">
        <a:defRPr sz="1700" kern="1200">
          <a:solidFill>
            <a:schemeClr val="tx1"/>
          </a:solidFill>
          <a:latin typeface="+mn-lt"/>
          <a:ea typeface="+mn-ea"/>
          <a:cs typeface="+mn-cs"/>
        </a:defRPr>
      </a:lvl8pPr>
      <a:lvl9pPr marL="3461497" algn="l" defTabSz="432688" rtl="0" eaLnBrk="1" latinLnBrk="0" hangingPunct="1">
        <a:defRPr sz="17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31188"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31188" cy="45275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7938"/>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690E1E-607A-4DF9-B7A1-21CA9DA39F7D}" type="datetimeFigureOut">
              <a:rPr lang="en-US" smtClean="0"/>
              <a:t>6/28/2024</a:t>
            </a:fld>
            <a:endParaRPr lang="en-US"/>
          </a:p>
        </p:txBody>
      </p:sp>
      <p:sp>
        <p:nvSpPr>
          <p:cNvPr id="5" name="Footer Placeholder 4"/>
          <p:cNvSpPr>
            <a:spLocks noGrp="1"/>
          </p:cNvSpPr>
          <p:nvPr>
            <p:ph type="ftr" sz="quarter" idx="3"/>
          </p:nvPr>
        </p:nvSpPr>
        <p:spPr>
          <a:xfrm>
            <a:off x="3124200" y="6357938"/>
            <a:ext cx="289718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4788" y="6357938"/>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3A0285-7A87-47FC-958E-5D5DB878521A}" type="slidenum">
              <a:rPr lang="en-US" smtClean="0"/>
              <a:t>‹#›</a:t>
            </a:fld>
            <a:endParaRPr lang="en-US"/>
          </a:p>
        </p:txBody>
      </p:sp>
      <p:sp>
        <p:nvSpPr>
          <p:cNvPr id="7" name="MSIPCMContentMarking" descr="{&quot;HashCode&quot;:1231056682,&quot;Placement&quot;:&quot;Footer&quot;,&quot;Top&quot;:516.77655,&quot;Left&quot;:317.882446,&quot;SlideWidth&quot;:720,&quot;SlideHeight&quot;:540}"/>
          <p:cNvSpPr txBox="1"/>
          <p:nvPr userDrawn="1"/>
        </p:nvSpPr>
        <p:spPr>
          <a:xfrm>
            <a:off x="4037107" y="6563062"/>
            <a:ext cx="1071374" cy="296525"/>
          </a:xfrm>
          <a:prstGeom prst="rect">
            <a:avLst/>
          </a:prstGeom>
          <a:noFill/>
        </p:spPr>
        <p:txBody>
          <a:bodyPr vert="horz" wrap="square" lIns="0" tIns="0" rIns="0" bIns="0" rtlCol="0" anchor="ctr" anchorCtr="1">
            <a:spAutoFit/>
          </a:bodyPr>
          <a:lstStyle/>
          <a:p>
            <a:pPr algn="ctr">
              <a:spcBef>
                <a:spcPct val="0"/>
              </a:spcBef>
              <a:spcAft>
                <a:spcPct val="0"/>
              </a:spcAft>
            </a:pPr>
            <a:r>
              <a:rPr lang="en-US" sz="1200">
                <a:solidFill>
                  <a:srgbClr val="008000"/>
                </a:solidFill>
                <a:latin typeface="Calibri"/>
              </a:rPr>
              <a:t>Internal Use</a:t>
            </a:r>
          </a:p>
        </p:txBody>
      </p:sp>
    </p:spTree>
    <p:extLst>
      <p:ext uri="{BB962C8B-B14F-4D97-AF65-F5344CB8AC3E}">
        <p14:creationId xmlns:p14="http://schemas.microsoft.com/office/powerpoint/2010/main" val="241288091"/>
      </p:ext>
    </p:extLst>
  </p:cSld>
  <p:clrMap bg1="lt1" tx1="dk1" bg2="lt2" tx2="dk2" accent1="accent1" accent2="accent2" accent3="accent3" accent4="accent4" accent5="accent5" accent6="accent6" hlink="hlink" folHlink="folHlink"/>
  <p:sldLayoutIdLst>
    <p:sldLayoutId id="2147484462" r:id="rId1"/>
    <p:sldLayoutId id="2147484463" r:id="rId2"/>
    <p:sldLayoutId id="2147484464" r:id="rId3"/>
    <p:sldLayoutId id="2147484465" r:id="rId4"/>
    <p:sldLayoutId id="2147484466" r:id="rId5"/>
    <p:sldLayoutId id="2147484467" r:id="rId6"/>
    <p:sldLayoutId id="2147484468" r:id="rId7"/>
    <p:sldLayoutId id="2147484469" r:id="rId8"/>
    <p:sldLayoutId id="2147484470" r:id="rId9"/>
    <p:sldLayoutId id="2147484471" r:id="rId10"/>
    <p:sldLayoutId id="21474844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1 Marcador de texto"/>
          <p:cNvSpPr>
            <a:spLocks noGrp="1"/>
          </p:cNvSpPr>
          <p:nvPr>
            <p:ph type="body" sz="quarter" idx="10"/>
          </p:nvPr>
        </p:nvSpPr>
        <p:spPr>
          <a:xfrm>
            <a:off x="4246715" y="6022082"/>
            <a:ext cx="4443690" cy="432148"/>
          </a:xfrm>
        </p:spPr>
        <p:txBody>
          <a:bodyPr/>
          <a:lstStyle/>
          <a:p>
            <a:pPr algn="r"/>
            <a:r>
              <a:rPr lang="en-GB" sz="2000" dirty="0">
                <a:solidFill>
                  <a:srgbClr val="447D1B"/>
                </a:solidFill>
                <a:ea typeface="+mn-ea"/>
                <a:cs typeface="+mn-cs"/>
              </a:rPr>
              <a:t>June 2024</a:t>
            </a:r>
          </a:p>
        </p:txBody>
      </p:sp>
      <p:sp>
        <p:nvSpPr>
          <p:cNvPr id="8" name="2 Título"/>
          <p:cNvSpPr>
            <a:spLocks noGrp="1"/>
          </p:cNvSpPr>
          <p:nvPr>
            <p:ph type="title"/>
          </p:nvPr>
        </p:nvSpPr>
        <p:spPr>
          <a:xfrm>
            <a:off x="1332434" y="477466"/>
            <a:ext cx="7056784" cy="1296144"/>
          </a:xfrm>
        </p:spPr>
        <p:txBody>
          <a:bodyPr/>
          <a:lstStyle/>
          <a:p>
            <a:pPr algn="ctr"/>
            <a:r>
              <a:rPr lang="en-US" sz="3600" dirty="0"/>
              <a:t>Level 4 Application – High Level Process Review</a:t>
            </a:r>
            <a:br>
              <a:rPr lang="en-US" sz="3600" u="sng" dirty="0"/>
            </a:br>
            <a:br>
              <a:rPr lang="en-GB" sz="3600" dirty="0"/>
            </a:br>
            <a:br>
              <a:rPr lang="en-GB" sz="3600" dirty="0"/>
            </a:br>
            <a:br>
              <a:rPr lang="en-GB" sz="3600" dirty="0"/>
            </a:br>
            <a:br>
              <a:rPr lang="en-GB" sz="3600" dirty="0"/>
            </a:br>
            <a:br>
              <a:rPr lang="en-GB" sz="3600" dirty="0"/>
            </a:br>
            <a:br>
              <a:rPr lang="en-GB" sz="3600" dirty="0"/>
            </a:br>
            <a:endParaRPr lang="en-GB" sz="1200" dirty="0"/>
          </a:p>
        </p:txBody>
      </p:sp>
      <p:sp>
        <p:nvSpPr>
          <p:cNvPr id="2" name="TextBox 1"/>
          <p:cNvSpPr txBox="1"/>
          <p:nvPr/>
        </p:nvSpPr>
        <p:spPr>
          <a:xfrm>
            <a:off x="1116410" y="2764300"/>
            <a:ext cx="7093074" cy="584775"/>
          </a:xfrm>
          <a:prstGeom prst="rect">
            <a:avLst/>
          </a:prstGeom>
          <a:noFill/>
        </p:spPr>
        <p:txBody>
          <a:bodyPr wrap="square" rtlCol="0">
            <a:spAutoFit/>
          </a:bodyPr>
          <a:lstStyle/>
          <a:p>
            <a:pPr algn="ctr"/>
            <a:r>
              <a:rPr lang="en-GB" sz="3200" b="1" dirty="0"/>
              <a:t>CMP Interconnection Services</a:t>
            </a:r>
            <a:endParaRPr lang="en-GB" sz="2400" dirty="0">
              <a:solidFill>
                <a:schemeClr val="accent3">
                  <a:lumMod val="50000"/>
                </a:schemeClr>
              </a:solidFill>
            </a:endParaRPr>
          </a:p>
        </p:txBody>
      </p:sp>
      <p:sp>
        <p:nvSpPr>
          <p:cNvPr id="3" name="TextBox 2"/>
          <p:cNvSpPr txBox="1"/>
          <p:nvPr/>
        </p:nvSpPr>
        <p:spPr>
          <a:xfrm>
            <a:off x="4343682" y="3238978"/>
            <a:ext cx="3685496" cy="1446550"/>
          </a:xfrm>
          <a:prstGeom prst="rect">
            <a:avLst/>
          </a:prstGeom>
          <a:noFill/>
        </p:spPr>
        <p:txBody>
          <a:bodyPr wrap="none" rtlCol="0">
            <a:spAutoFit/>
          </a:bodyPr>
          <a:lstStyle/>
          <a:p>
            <a:r>
              <a:rPr lang="en-GB" sz="2000" b="1" dirty="0">
                <a:solidFill>
                  <a:srgbClr val="0070C0"/>
                </a:solidFill>
              </a:rPr>
              <a:t>Nathan (Nate) Pelletier</a:t>
            </a:r>
          </a:p>
          <a:p>
            <a:r>
              <a:rPr lang="en-GB" sz="1600" dirty="0">
                <a:solidFill>
                  <a:srgbClr val="CC6600"/>
                </a:solidFill>
              </a:rPr>
              <a:t>Manager, </a:t>
            </a:r>
            <a:r>
              <a:rPr lang="en-US" sz="1600" dirty="0">
                <a:solidFill>
                  <a:srgbClr val="CC6600"/>
                </a:solidFill>
              </a:rPr>
              <a:t>Distribution Interconnections</a:t>
            </a:r>
            <a:endParaRPr lang="en-GB" sz="1600" dirty="0">
              <a:solidFill>
                <a:srgbClr val="CC6600"/>
              </a:solidFill>
            </a:endParaRPr>
          </a:p>
          <a:p>
            <a:pPr marL="0" indent="0">
              <a:buNone/>
            </a:pPr>
            <a:r>
              <a:rPr lang="en-US" sz="1600" dirty="0">
                <a:solidFill>
                  <a:srgbClr val="000000"/>
                </a:solidFill>
              </a:rPr>
              <a:t>Nathan.Pelletier@cmpco.com</a:t>
            </a:r>
          </a:p>
          <a:p>
            <a:endParaRPr lang="en-GB" sz="1600" dirty="0">
              <a:solidFill>
                <a:srgbClr val="CC6600"/>
              </a:solidFill>
            </a:endParaRPr>
          </a:p>
          <a:p>
            <a:endParaRPr lang="en-US" sz="2000" dirty="0">
              <a:solidFill>
                <a:srgbClr val="0070C0"/>
              </a:solidFill>
            </a:endParaRPr>
          </a:p>
        </p:txBody>
      </p:sp>
      <p:sp>
        <p:nvSpPr>
          <p:cNvPr id="4" name="TextBox 3"/>
          <p:cNvSpPr txBox="1"/>
          <p:nvPr/>
        </p:nvSpPr>
        <p:spPr>
          <a:xfrm>
            <a:off x="455183" y="3277218"/>
            <a:ext cx="3719160" cy="2862322"/>
          </a:xfrm>
          <a:prstGeom prst="rect">
            <a:avLst/>
          </a:prstGeom>
          <a:noFill/>
        </p:spPr>
        <p:txBody>
          <a:bodyPr wrap="none" rtlCol="0">
            <a:spAutoFit/>
          </a:bodyPr>
          <a:lstStyle/>
          <a:p>
            <a:r>
              <a:rPr lang="en-GB" sz="2000" b="1" dirty="0">
                <a:solidFill>
                  <a:srgbClr val="0070C0"/>
                </a:solidFill>
              </a:rPr>
              <a:t>Keith Radonis</a:t>
            </a:r>
          </a:p>
          <a:p>
            <a:r>
              <a:rPr lang="en-GB" sz="1600" dirty="0">
                <a:solidFill>
                  <a:srgbClr val="CC6600"/>
                </a:solidFill>
              </a:rPr>
              <a:t>Director, Interconnection Services</a:t>
            </a:r>
          </a:p>
          <a:p>
            <a:pPr marL="0" indent="0">
              <a:buNone/>
            </a:pPr>
            <a:r>
              <a:rPr lang="en-US" sz="1600" dirty="0">
                <a:solidFill>
                  <a:srgbClr val="000000"/>
                </a:solidFill>
              </a:rPr>
              <a:t>Keith.Radonis@cmpco.com</a:t>
            </a:r>
          </a:p>
          <a:p>
            <a:endParaRPr lang="en-GB" sz="1600" dirty="0">
              <a:solidFill>
                <a:srgbClr val="CC6600"/>
              </a:solidFill>
            </a:endParaRPr>
          </a:p>
          <a:p>
            <a:endParaRPr lang="en-GB" sz="2000" b="1" dirty="0">
              <a:solidFill>
                <a:srgbClr val="0070C0"/>
              </a:solidFill>
            </a:endParaRPr>
          </a:p>
          <a:p>
            <a:r>
              <a:rPr lang="en-GB" sz="2000" b="1" dirty="0">
                <a:solidFill>
                  <a:srgbClr val="0070C0"/>
                </a:solidFill>
              </a:rPr>
              <a:t>Ryley Leavitt</a:t>
            </a:r>
          </a:p>
          <a:p>
            <a:r>
              <a:rPr lang="en-GB" sz="1600" dirty="0">
                <a:solidFill>
                  <a:srgbClr val="CC6600"/>
                </a:solidFill>
              </a:rPr>
              <a:t>Lead Analyst, Interconnection Services</a:t>
            </a:r>
          </a:p>
          <a:p>
            <a:r>
              <a:rPr lang="nb-NO" sz="1600" dirty="0">
                <a:solidFill>
                  <a:srgbClr val="000000"/>
                </a:solidFill>
              </a:rPr>
              <a:t>Ryley2.leavitt2@cmpco.com</a:t>
            </a:r>
            <a:endParaRPr lang="en-GB" sz="1600" dirty="0">
              <a:solidFill>
                <a:srgbClr val="CC6600"/>
              </a:solidFill>
            </a:endParaRPr>
          </a:p>
          <a:p>
            <a:endParaRPr lang="en-GB" sz="2000" dirty="0">
              <a:solidFill>
                <a:schemeClr val="accent3">
                  <a:lumMod val="50000"/>
                </a:schemeClr>
              </a:solidFill>
            </a:endParaRPr>
          </a:p>
          <a:p>
            <a:endParaRPr lang="en-US" sz="2000" dirty="0">
              <a:solidFill>
                <a:schemeClr val="accent3">
                  <a:lumMod val="50000"/>
                </a:schemeClr>
              </a:solidFill>
            </a:endParaRPr>
          </a:p>
        </p:txBody>
      </p:sp>
      <p:sp>
        <p:nvSpPr>
          <p:cNvPr id="5" name="TextBox 4"/>
          <p:cNvSpPr txBox="1"/>
          <p:nvPr/>
        </p:nvSpPr>
        <p:spPr>
          <a:xfrm>
            <a:off x="4356770" y="4437906"/>
            <a:ext cx="3217547" cy="1508105"/>
          </a:xfrm>
          <a:prstGeom prst="rect">
            <a:avLst/>
          </a:prstGeom>
          <a:noFill/>
        </p:spPr>
        <p:txBody>
          <a:bodyPr wrap="none" rtlCol="0">
            <a:spAutoFit/>
          </a:bodyPr>
          <a:lstStyle/>
          <a:p>
            <a:r>
              <a:rPr lang="en-GB" sz="2000" b="1" dirty="0">
                <a:solidFill>
                  <a:srgbClr val="0070C0"/>
                </a:solidFill>
              </a:rPr>
              <a:t>Sarah Glidden</a:t>
            </a:r>
          </a:p>
          <a:p>
            <a:r>
              <a:rPr lang="en-GB" sz="2000" b="1" dirty="0">
                <a:solidFill>
                  <a:srgbClr val="0070C0"/>
                </a:solidFill>
              </a:rPr>
              <a:t>John Jackson</a:t>
            </a:r>
          </a:p>
          <a:p>
            <a:r>
              <a:rPr lang="en-GB" sz="1600" dirty="0">
                <a:solidFill>
                  <a:srgbClr val="CC6600"/>
                </a:solidFill>
              </a:rPr>
              <a:t>Analyst, Interconnection Services</a:t>
            </a:r>
          </a:p>
          <a:p>
            <a:r>
              <a:rPr lang="en-GB" sz="1200" dirty="0">
                <a:solidFill>
                  <a:srgbClr val="000000"/>
                </a:solidFill>
              </a:rPr>
              <a:t>Sarah.Glidden2@cmpco.com</a:t>
            </a:r>
          </a:p>
          <a:p>
            <a:r>
              <a:rPr lang="en-GB" sz="1200" dirty="0">
                <a:solidFill>
                  <a:srgbClr val="000000"/>
                </a:solidFill>
              </a:rPr>
              <a:t>John.Jackson@cmpco.com</a:t>
            </a:r>
          </a:p>
          <a:p>
            <a:endParaRPr lang="en-US" sz="1200" dirty="0">
              <a:solidFill>
                <a:srgbClr val="CC6600"/>
              </a:solidFill>
            </a:endParaRPr>
          </a:p>
        </p:txBody>
      </p:sp>
    </p:spTree>
    <p:extLst>
      <p:ext uri="{BB962C8B-B14F-4D97-AF65-F5344CB8AC3E}">
        <p14:creationId xmlns:p14="http://schemas.microsoft.com/office/powerpoint/2010/main" val="5143575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13796" y="1311349"/>
            <a:ext cx="8154816" cy="3016220"/>
          </a:xfrm>
          <a:prstGeom prst="rect">
            <a:avLst/>
          </a:prstGeom>
          <a:noFill/>
        </p:spPr>
        <p:txBody>
          <a:bodyPr wrap="square" lIns="91449" tIns="45725" rIns="91449" bIns="45725" rtlCol="0">
            <a:spAutoFit/>
          </a:bodyPr>
          <a:lstStyle/>
          <a:p>
            <a:r>
              <a:rPr lang="en-US" sz="1800" b="1" dirty="0">
                <a:solidFill>
                  <a:srgbClr val="CC6600"/>
                </a:solidFill>
              </a:rPr>
              <a:t>Cost Sharing under §12.G</a:t>
            </a:r>
          </a:p>
          <a:p>
            <a:pPr marL="171450" indent="-171450">
              <a:buFont typeface="Arial" panose="020B0604020202020204" pitchFamily="34" charset="0"/>
              <a:buChar char="•"/>
            </a:pPr>
            <a:endParaRPr lang="en-US" sz="1600" dirty="0">
              <a:solidFill>
                <a:srgbClr val="CC6600"/>
              </a:solidFill>
            </a:endParaRPr>
          </a:p>
          <a:p>
            <a:pPr marL="171450" indent="-171450">
              <a:buFont typeface="Arial" panose="020B0604020202020204" pitchFamily="34" charset="0"/>
              <a:buChar char="•"/>
            </a:pPr>
            <a:r>
              <a:rPr lang="en-US" sz="1600" dirty="0">
                <a:solidFill>
                  <a:srgbClr val="CC6600"/>
                </a:solidFill>
              </a:rPr>
              <a:t>$200,000 triggering threshold (single component, not combined cost of all upgrades)</a:t>
            </a:r>
          </a:p>
          <a:p>
            <a:pPr marL="171450" indent="-171450">
              <a:buFont typeface="Arial" panose="020B0604020202020204" pitchFamily="34" charset="0"/>
              <a:buChar char="•"/>
            </a:pPr>
            <a:r>
              <a:rPr lang="en-US" sz="1600" dirty="0">
                <a:solidFill>
                  <a:srgbClr val="CC6600"/>
                </a:solidFill>
              </a:rPr>
              <a:t>Proration based on capacity/distance used by projects</a:t>
            </a:r>
          </a:p>
          <a:p>
            <a:pPr marL="171450" indent="-171450">
              <a:buFont typeface="Arial" panose="020B0604020202020204" pitchFamily="34" charset="0"/>
              <a:buChar char="•"/>
            </a:pPr>
            <a:r>
              <a:rPr lang="en-US" sz="1600" dirty="0">
                <a:solidFill>
                  <a:srgbClr val="CC6600"/>
                </a:solidFill>
              </a:rPr>
              <a:t>Cost sharing lasts until the earlier of:</a:t>
            </a:r>
          </a:p>
          <a:p>
            <a:pPr marL="604138" lvl="1" indent="-171450">
              <a:buFont typeface="Arial" panose="020B0604020202020204" pitchFamily="34" charset="0"/>
              <a:buChar char="•"/>
            </a:pPr>
            <a:r>
              <a:rPr lang="en-US" sz="1600" dirty="0">
                <a:solidFill>
                  <a:srgbClr val="CC6600"/>
                </a:solidFill>
              </a:rPr>
              <a:t>10 years from date of earliest affected interconnection customer’s IA</a:t>
            </a:r>
          </a:p>
          <a:p>
            <a:pPr marL="604138" lvl="1" indent="-171450">
              <a:buFont typeface="Arial" panose="020B0604020202020204" pitchFamily="34" charset="0"/>
              <a:buChar char="•"/>
            </a:pPr>
            <a:r>
              <a:rPr lang="en-US" sz="1600" dirty="0">
                <a:solidFill>
                  <a:srgbClr val="CC6600"/>
                </a:solidFill>
              </a:rPr>
              <a:t>Until capacity created by upgrade is used up</a:t>
            </a:r>
          </a:p>
          <a:p>
            <a:pPr marL="604138" lvl="1" indent="-171450">
              <a:buFont typeface="Arial" panose="020B0604020202020204" pitchFamily="34" charset="0"/>
              <a:buChar char="•"/>
            </a:pPr>
            <a:r>
              <a:rPr lang="en-US" sz="1600" dirty="0">
                <a:solidFill>
                  <a:srgbClr val="CC6600"/>
                </a:solidFill>
              </a:rPr>
              <a:t>Prorated amount of cost sharing is $100,000 or less </a:t>
            </a:r>
          </a:p>
          <a:p>
            <a:pPr marL="171450" indent="-171450">
              <a:buFont typeface="Arial" panose="020B0604020202020204" pitchFamily="34" charset="0"/>
              <a:buChar char="•"/>
            </a:pPr>
            <a:r>
              <a:rPr lang="en-US" sz="1600" dirty="0">
                <a:solidFill>
                  <a:srgbClr val="CC6600"/>
                </a:solidFill>
              </a:rPr>
              <a:t>Cost sharing is mandatory unless generating capacity of facility is less than 250 kW</a:t>
            </a:r>
          </a:p>
          <a:p>
            <a:pPr marL="171450" indent="-171450">
              <a:buFont typeface="Arial" panose="020B0604020202020204" pitchFamily="34" charset="0"/>
              <a:buChar char="•"/>
            </a:pPr>
            <a:r>
              <a:rPr lang="en-US" sz="1600" dirty="0">
                <a:solidFill>
                  <a:srgbClr val="CC6600"/>
                </a:solidFill>
              </a:rPr>
              <a:t>Concurrent projects not yet at COD must all pay for the full amount of upgrade</a:t>
            </a:r>
          </a:p>
          <a:p>
            <a:pPr marL="604138" lvl="1" indent="-171450">
              <a:buFont typeface="Arial" panose="020B0604020202020204" pitchFamily="34" charset="0"/>
              <a:buChar char="•"/>
            </a:pPr>
            <a:r>
              <a:rPr lang="en-US" sz="1600" dirty="0">
                <a:solidFill>
                  <a:srgbClr val="CC6600"/>
                </a:solidFill>
              </a:rPr>
              <a:t>Once COD is reached, prorated expense will be reconciled</a:t>
            </a:r>
          </a:p>
          <a:p>
            <a:endParaRPr lang="en-US" sz="1200" b="1" dirty="0">
              <a:solidFill>
                <a:srgbClr val="CC6600"/>
              </a:solidFill>
            </a:endParaRPr>
          </a:p>
        </p:txBody>
      </p:sp>
      <p:sp>
        <p:nvSpPr>
          <p:cNvPr id="5" name="13 Rectángulo redondeado"/>
          <p:cNvSpPr txBox="1">
            <a:spLocks noChangeArrowheads="1"/>
          </p:cNvSpPr>
          <p:nvPr/>
        </p:nvSpPr>
        <p:spPr bwMode="auto">
          <a:xfrm>
            <a:off x="495386" y="261442"/>
            <a:ext cx="8231029" cy="655790"/>
          </a:xfrm>
          <a:prstGeom prst="roundRect">
            <a:avLst>
              <a:gd name="adj" fmla="val 16667"/>
            </a:avLst>
          </a:prstGeom>
          <a:solidFill>
            <a:srgbClr val="5C881A"/>
          </a:solidFill>
          <a:ln w="25400" algn="ctr">
            <a:noFill/>
            <a:round/>
            <a:headEnd/>
            <a:tailEnd/>
          </a:ln>
        </p:spPr>
        <p:txBody>
          <a:bodyPr vert="horz" lIns="91440" tIns="45721" rIns="91440" bIns="45721" rtlCol="0" anchor="ctr">
            <a:normAutofit/>
          </a:bodyPr>
          <a:lstStyle/>
          <a:p>
            <a:pPr algn="ctr" defTabSz="457201" fontAlgn="auto">
              <a:spcAft>
                <a:spcPts val="0"/>
              </a:spcAft>
            </a:pPr>
            <a:r>
              <a:rPr lang="en-US" sz="2800" dirty="0">
                <a:solidFill>
                  <a:schemeClr val="bg1"/>
                </a:solidFill>
              </a:rPr>
              <a:t>Cost Sharing</a:t>
            </a:r>
            <a:endParaRPr lang="en-US" sz="2800" dirty="0">
              <a:solidFill>
                <a:schemeClr val="bg1"/>
              </a:solidFill>
              <a:latin typeface="Calibri" pitchFamily="34" charset="0"/>
              <a:ea typeface="+mj-ea"/>
              <a:cs typeface="+mj-cs"/>
            </a:endParaRPr>
          </a:p>
        </p:txBody>
      </p:sp>
    </p:spTree>
    <p:extLst>
      <p:ext uri="{BB962C8B-B14F-4D97-AF65-F5344CB8AC3E}">
        <p14:creationId xmlns:p14="http://schemas.microsoft.com/office/powerpoint/2010/main" val="32544549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13796" y="1311349"/>
            <a:ext cx="8154816" cy="4801324"/>
          </a:xfrm>
          <a:prstGeom prst="rect">
            <a:avLst/>
          </a:prstGeom>
          <a:noFill/>
        </p:spPr>
        <p:txBody>
          <a:bodyPr wrap="square" lIns="91449" tIns="45725" rIns="91449" bIns="45725" rtlCol="0">
            <a:spAutoFit/>
          </a:bodyPr>
          <a:lstStyle/>
          <a:p>
            <a:r>
              <a:rPr lang="en-US" sz="1600" b="1" dirty="0">
                <a:solidFill>
                  <a:srgbClr val="CC6600"/>
                </a:solidFill>
              </a:rPr>
              <a:t>GO or NO-GO determination follows</a:t>
            </a:r>
          </a:p>
          <a:p>
            <a:pPr marL="718438" lvl="1" indent="-285750">
              <a:buFont typeface="Arial" panose="020B0604020202020204" pitchFamily="34" charset="0"/>
              <a:buChar char="•"/>
            </a:pPr>
            <a:r>
              <a:rPr lang="en-US" sz="1400" dirty="0">
                <a:solidFill>
                  <a:srgbClr val="CC6600"/>
                </a:solidFill>
              </a:rPr>
              <a:t>If the developer decides to move forward with upgrades:</a:t>
            </a:r>
          </a:p>
          <a:p>
            <a:pPr marL="1151124" lvl="2" indent="-285750">
              <a:buFont typeface="Arial" panose="020B0604020202020204" pitchFamily="34" charset="0"/>
              <a:buChar char="•"/>
            </a:pPr>
            <a:r>
              <a:rPr lang="en-US" sz="1200" dirty="0">
                <a:solidFill>
                  <a:srgbClr val="CC6600"/>
                </a:solidFill>
              </a:rPr>
              <a:t>Executable interconnection agreement (IA) provided with 10 BD of intent to proceed </a:t>
            </a:r>
          </a:p>
          <a:p>
            <a:pPr marL="1151124" lvl="2" indent="-285750">
              <a:buFont typeface="Arial" panose="020B0604020202020204" pitchFamily="34" charset="0"/>
              <a:buChar char="•"/>
            </a:pPr>
            <a:r>
              <a:rPr lang="en-US" sz="1200" dirty="0">
                <a:solidFill>
                  <a:srgbClr val="CC6600"/>
                </a:solidFill>
              </a:rPr>
              <a:t>Applicant has 20 BD to sign</a:t>
            </a:r>
          </a:p>
          <a:p>
            <a:pPr marL="1151124" lvl="2" indent="-285750">
              <a:buFont typeface="Arial" panose="020B0604020202020204" pitchFamily="34" charset="0"/>
              <a:buChar char="•"/>
            </a:pPr>
            <a:r>
              <a:rPr lang="en-US" sz="1200" dirty="0">
                <a:solidFill>
                  <a:srgbClr val="CC6600"/>
                </a:solidFill>
              </a:rPr>
              <a:t>Utility has 10 BD to countersign and return</a:t>
            </a:r>
          </a:p>
          <a:p>
            <a:pPr marL="1151124" lvl="2" indent="-285750">
              <a:buFont typeface="Arial" panose="020B0604020202020204" pitchFamily="34" charset="0"/>
              <a:buChar char="•"/>
            </a:pPr>
            <a:r>
              <a:rPr lang="en-US" sz="1200" dirty="0">
                <a:solidFill>
                  <a:srgbClr val="CC6600"/>
                </a:solidFill>
              </a:rPr>
              <a:t>Per MPUC waiver, invoice generated and emailed to developer for payment upon I.3.9 approval from ISO-NE</a:t>
            </a:r>
          </a:p>
          <a:p>
            <a:pPr marL="1583812" lvl="3" indent="-285750">
              <a:buFont typeface="Arial" panose="020B0604020202020204" pitchFamily="34" charset="0"/>
              <a:buChar char="•"/>
            </a:pPr>
            <a:r>
              <a:rPr lang="en-US" sz="1050" dirty="0">
                <a:solidFill>
                  <a:srgbClr val="CC6600"/>
                </a:solidFill>
              </a:rPr>
              <a:t>25% of total costs due within 90 BD.  Remaining 75% due 90 BD after first payment.</a:t>
            </a:r>
          </a:p>
          <a:p>
            <a:pPr marL="1583812" lvl="3" indent="-285750">
              <a:buFont typeface="Arial" panose="020B0604020202020204" pitchFamily="34" charset="0"/>
              <a:buChar char="•"/>
            </a:pPr>
            <a:r>
              <a:rPr lang="en-US" sz="1050" dirty="0">
                <a:solidFill>
                  <a:srgbClr val="CC6600"/>
                </a:solidFill>
              </a:rPr>
              <a:t>Project costs exceeding $500,000 will receive a payment schedule </a:t>
            </a:r>
          </a:p>
          <a:p>
            <a:pPr marL="1151124" lvl="2" indent="-285750">
              <a:buFont typeface="Arial" panose="020B0604020202020204" pitchFamily="34" charset="0"/>
              <a:buChar char="•"/>
            </a:pPr>
            <a:r>
              <a:rPr lang="en-US" sz="1200" dirty="0">
                <a:solidFill>
                  <a:srgbClr val="CC6600"/>
                </a:solidFill>
              </a:rPr>
              <a:t>Field planner appointment established once invoice is paid (developer must attend)</a:t>
            </a:r>
          </a:p>
          <a:p>
            <a:pPr marL="718438" lvl="1" indent="-285750">
              <a:buFont typeface="Arial" panose="020B0604020202020204" pitchFamily="34" charset="0"/>
              <a:buChar char="•"/>
            </a:pPr>
            <a:r>
              <a:rPr lang="en-US" sz="1400" dirty="0">
                <a:solidFill>
                  <a:srgbClr val="CC6600"/>
                </a:solidFill>
              </a:rPr>
              <a:t>If developer decides not to proceed forward, CMP would invoice all costs up to that point with the developer </a:t>
            </a:r>
          </a:p>
          <a:p>
            <a:endParaRPr lang="en-US" sz="1800" b="1" dirty="0">
              <a:solidFill>
                <a:srgbClr val="CC6600"/>
              </a:solidFill>
            </a:endParaRPr>
          </a:p>
          <a:p>
            <a:r>
              <a:rPr lang="en-US" sz="1800" b="1" dirty="0">
                <a:solidFill>
                  <a:srgbClr val="CC6600"/>
                </a:solidFill>
              </a:rPr>
              <a:t>Interconnection Agreement (IA) </a:t>
            </a:r>
          </a:p>
          <a:p>
            <a:pPr marL="718438" lvl="1" indent="-285750">
              <a:buFont typeface="Arial" panose="020B0604020202020204" pitchFamily="34" charset="0"/>
              <a:buChar char="•"/>
            </a:pPr>
            <a:r>
              <a:rPr lang="en-US" sz="1400" dirty="0">
                <a:solidFill>
                  <a:srgbClr val="CC6600"/>
                </a:solidFill>
              </a:rPr>
              <a:t>Developer shall execute and return the IA within twenty (20) business days of receipt</a:t>
            </a:r>
          </a:p>
          <a:p>
            <a:pPr marL="718438" lvl="1" indent="-285750">
              <a:buFont typeface="Arial" panose="020B0604020202020204" pitchFamily="34" charset="0"/>
              <a:buChar char="•"/>
            </a:pPr>
            <a:r>
              <a:rPr lang="en-US" sz="1400" dirty="0">
                <a:solidFill>
                  <a:srgbClr val="CC6600"/>
                </a:solidFill>
              </a:rPr>
              <a:t>Project subject to:</a:t>
            </a:r>
          </a:p>
          <a:p>
            <a:pPr marL="1151124" lvl="2" indent="-285750">
              <a:buFont typeface="Arial" panose="020B0604020202020204" pitchFamily="34" charset="0"/>
              <a:buChar char="•"/>
            </a:pPr>
            <a:r>
              <a:rPr lang="en-US" sz="1200" dirty="0">
                <a:solidFill>
                  <a:srgbClr val="CC6600"/>
                </a:solidFill>
              </a:rPr>
              <a:t>Cancellation/forfeiture of queue position for:</a:t>
            </a:r>
          </a:p>
          <a:p>
            <a:pPr marL="1583812" lvl="3" indent="-285750">
              <a:buFont typeface="Arial" panose="020B0604020202020204" pitchFamily="34" charset="0"/>
              <a:buChar char="•"/>
            </a:pPr>
            <a:r>
              <a:rPr lang="en-US" sz="1050" dirty="0">
                <a:solidFill>
                  <a:srgbClr val="CC6600"/>
                </a:solidFill>
              </a:rPr>
              <a:t>Failure to execute IA within 20 business days</a:t>
            </a:r>
          </a:p>
          <a:p>
            <a:pPr marL="1151124" lvl="2" indent="-285750">
              <a:buFont typeface="Arial" panose="020B0604020202020204" pitchFamily="34" charset="0"/>
              <a:buChar char="•"/>
            </a:pPr>
            <a:r>
              <a:rPr lang="en-US" sz="1200" dirty="0">
                <a:solidFill>
                  <a:srgbClr val="CC6600"/>
                </a:solidFill>
              </a:rPr>
              <a:t>IA termination for:</a:t>
            </a:r>
          </a:p>
          <a:p>
            <a:pPr marL="1583812" lvl="3" indent="-285750">
              <a:buFont typeface="Arial" panose="020B0604020202020204" pitchFamily="34" charset="0"/>
              <a:buChar char="•"/>
            </a:pPr>
            <a:r>
              <a:rPr lang="en-US" sz="1050" dirty="0">
                <a:solidFill>
                  <a:srgbClr val="CC6600"/>
                </a:solidFill>
              </a:rPr>
              <a:t>Failure to make payment in accordance with Ch. 324 for required upgrades </a:t>
            </a:r>
          </a:p>
          <a:p>
            <a:pPr marL="718438" lvl="1" indent="-285750">
              <a:buFont typeface="Arial" panose="020B0604020202020204" pitchFamily="34" charset="0"/>
              <a:buChar char="•"/>
            </a:pPr>
            <a:r>
              <a:rPr lang="en-US" sz="1400" dirty="0">
                <a:solidFill>
                  <a:srgbClr val="CC6600"/>
                </a:solidFill>
              </a:rPr>
              <a:t>Per MPUC waiver, Utility good faith estimate of construction timelines required in the IA will be provided within 10 BD of I.3.9 approval from ISO-NE.</a:t>
            </a:r>
          </a:p>
          <a:p>
            <a:endParaRPr lang="en-US" sz="1800" b="1" dirty="0">
              <a:solidFill>
                <a:srgbClr val="CC6600"/>
              </a:solidFill>
            </a:endParaRPr>
          </a:p>
        </p:txBody>
      </p:sp>
      <p:sp>
        <p:nvSpPr>
          <p:cNvPr id="5" name="13 Rectángulo redondeado"/>
          <p:cNvSpPr txBox="1">
            <a:spLocks noChangeArrowheads="1"/>
          </p:cNvSpPr>
          <p:nvPr/>
        </p:nvSpPr>
        <p:spPr bwMode="auto">
          <a:xfrm>
            <a:off x="495386" y="261442"/>
            <a:ext cx="8231029" cy="655790"/>
          </a:xfrm>
          <a:prstGeom prst="roundRect">
            <a:avLst>
              <a:gd name="adj" fmla="val 16667"/>
            </a:avLst>
          </a:prstGeom>
          <a:solidFill>
            <a:srgbClr val="5C881A"/>
          </a:solidFill>
          <a:ln w="25400" algn="ctr">
            <a:noFill/>
            <a:round/>
            <a:headEnd/>
            <a:tailEnd/>
          </a:ln>
        </p:spPr>
        <p:txBody>
          <a:bodyPr vert="horz" lIns="91440" tIns="45721" rIns="91440" bIns="45721" rtlCol="0" anchor="ctr">
            <a:normAutofit/>
          </a:bodyPr>
          <a:lstStyle/>
          <a:p>
            <a:pPr algn="ctr" defTabSz="457201" fontAlgn="auto">
              <a:spcAft>
                <a:spcPts val="0"/>
              </a:spcAft>
            </a:pPr>
            <a:r>
              <a:rPr lang="en-US" sz="2800" dirty="0">
                <a:solidFill>
                  <a:schemeClr val="bg1"/>
                </a:solidFill>
              </a:rPr>
              <a:t>Level 4 Application Process (cont’d)</a:t>
            </a:r>
            <a:endParaRPr lang="en-US" sz="2800" dirty="0">
              <a:solidFill>
                <a:schemeClr val="bg1"/>
              </a:solidFill>
              <a:latin typeface="Calibri" pitchFamily="34" charset="0"/>
              <a:ea typeface="+mj-ea"/>
              <a:cs typeface="+mj-cs"/>
            </a:endParaRPr>
          </a:p>
        </p:txBody>
      </p:sp>
    </p:spTree>
    <p:extLst>
      <p:ext uri="{BB962C8B-B14F-4D97-AF65-F5344CB8AC3E}">
        <p14:creationId xmlns:p14="http://schemas.microsoft.com/office/powerpoint/2010/main" val="42510562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13796" y="981522"/>
            <a:ext cx="8154816" cy="5678488"/>
          </a:xfrm>
          <a:prstGeom prst="rect">
            <a:avLst/>
          </a:prstGeom>
          <a:noFill/>
        </p:spPr>
        <p:txBody>
          <a:bodyPr wrap="square" lIns="91449" tIns="45725" rIns="91449" bIns="45725" rtlCol="0">
            <a:spAutoFit/>
          </a:bodyPr>
          <a:lstStyle/>
          <a:p>
            <a:r>
              <a:rPr lang="en-US" sz="1600" b="1" dirty="0">
                <a:solidFill>
                  <a:srgbClr val="CC6600"/>
                </a:solidFill>
              </a:rPr>
              <a:t>ISO-NE i.3.9</a:t>
            </a:r>
          </a:p>
          <a:p>
            <a:endParaRPr lang="en-US" sz="1600" b="1" dirty="0">
              <a:solidFill>
                <a:srgbClr val="CC6600"/>
              </a:solidFill>
            </a:endParaRPr>
          </a:p>
          <a:p>
            <a:pPr marL="1151124" lvl="2" indent="-285750">
              <a:buFont typeface="Arial" panose="020B0604020202020204" pitchFamily="34" charset="0"/>
              <a:buChar char="•"/>
            </a:pPr>
            <a:r>
              <a:rPr lang="en-US" sz="1400" dirty="0">
                <a:solidFill>
                  <a:srgbClr val="CC6600"/>
                </a:solidFill>
              </a:rPr>
              <a:t>CMP performs a transmission assessment on all interconnection requests; </a:t>
            </a:r>
            <a:r>
              <a:rPr lang="en-US" sz="1400" u="sng" dirty="0">
                <a:solidFill>
                  <a:srgbClr val="CC6600"/>
                </a:solidFill>
              </a:rPr>
              <a:t>i.3.9 review is a separate review process</a:t>
            </a:r>
          </a:p>
          <a:p>
            <a:pPr marL="1583812" lvl="3" indent="-285750">
              <a:buFont typeface="Arial" panose="020B0604020202020204" pitchFamily="34" charset="0"/>
              <a:buChar char="•"/>
            </a:pPr>
            <a:r>
              <a:rPr lang="en-US" sz="1400" dirty="0">
                <a:solidFill>
                  <a:srgbClr val="CC6600"/>
                </a:solidFill>
              </a:rPr>
              <a:t>Applies to all projects greater than 1MW </a:t>
            </a:r>
          </a:p>
          <a:p>
            <a:pPr marL="1151124" lvl="2" indent="-285750">
              <a:buFont typeface="Arial" panose="020B0604020202020204" pitchFamily="34" charset="0"/>
              <a:buChar char="•"/>
            </a:pPr>
            <a:r>
              <a:rPr lang="en-US" sz="1400" dirty="0">
                <a:solidFill>
                  <a:srgbClr val="CC6600"/>
                </a:solidFill>
              </a:rPr>
              <a:t>ISO-NE is the final authority on what transmission study is required to receive the necessary i.3.9 approval</a:t>
            </a:r>
          </a:p>
          <a:p>
            <a:pPr marL="1151124" lvl="2" indent="-285750">
              <a:buFont typeface="Arial" panose="020B0604020202020204" pitchFamily="34" charset="0"/>
              <a:buChar char="•"/>
            </a:pPr>
            <a:r>
              <a:rPr lang="en-US" sz="1400" dirty="0">
                <a:solidFill>
                  <a:srgbClr val="CC6600"/>
                </a:solidFill>
              </a:rPr>
              <a:t>Projects with completed studies are briefed at the NEPOOL Reliability Committee (RC)</a:t>
            </a:r>
          </a:p>
          <a:p>
            <a:pPr marL="1583812" lvl="3" indent="-285750">
              <a:buFont typeface="Arial" panose="020B0604020202020204" pitchFamily="34" charset="0"/>
              <a:buChar char="•"/>
            </a:pPr>
            <a:r>
              <a:rPr lang="en-US" sz="1200" dirty="0">
                <a:solidFill>
                  <a:srgbClr val="CC6600"/>
                </a:solidFill>
              </a:rPr>
              <a:t>Meets on a monthly basis; recommends approval or disapproval to ISO-NE</a:t>
            </a:r>
          </a:p>
          <a:p>
            <a:pPr marL="1151124" lvl="2" indent="-285750">
              <a:buFont typeface="Arial" panose="020B0604020202020204" pitchFamily="34" charset="0"/>
              <a:buChar char="•"/>
            </a:pPr>
            <a:r>
              <a:rPr lang="en-US" sz="1400" dirty="0">
                <a:solidFill>
                  <a:srgbClr val="CC6600"/>
                </a:solidFill>
              </a:rPr>
              <a:t>Process culminates in ISO-NE I.3.9 approval letter</a:t>
            </a:r>
          </a:p>
          <a:p>
            <a:pPr marL="1151124" lvl="2" indent="-285750">
              <a:buFont typeface="Arial" panose="020B0604020202020204" pitchFamily="34" charset="0"/>
              <a:buChar char="•"/>
            </a:pPr>
            <a:r>
              <a:rPr lang="en-US" sz="1400" dirty="0">
                <a:solidFill>
                  <a:srgbClr val="CC6600"/>
                </a:solidFill>
              </a:rPr>
              <a:t>Permission to commercially operate with CMP will not be authorized until the project has received ISO-NE approval letter</a:t>
            </a:r>
          </a:p>
          <a:p>
            <a:endParaRPr lang="en-US" sz="1400" b="1" dirty="0">
              <a:solidFill>
                <a:srgbClr val="CC6600"/>
              </a:solidFill>
            </a:endParaRPr>
          </a:p>
          <a:p>
            <a:r>
              <a:rPr lang="en-US" sz="1400" b="1" dirty="0">
                <a:solidFill>
                  <a:srgbClr val="CC6600"/>
                </a:solidFill>
              </a:rPr>
              <a:t>ISO-NE i.3.9 Assessment</a:t>
            </a:r>
          </a:p>
          <a:p>
            <a:pPr marL="1151124" lvl="2" indent="-285750">
              <a:buFont typeface="Arial" panose="020B0604020202020204" pitchFamily="34" charset="0"/>
              <a:buChar char="•"/>
            </a:pPr>
            <a:endParaRPr lang="en-US" sz="1400" dirty="0">
              <a:solidFill>
                <a:srgbClr val="CC6600"/>
              </a:solidFill>
            </a:endParaRPr>
          </a:p>
          <a:p>
            <a:pPr marL="1151124" lvl="2" indent="-285750">
              <a:buFont typeface="Arial" panose="020B0604020202020204" pitchFamily="34" charset="0"/>
              <a:buChar char="•"/>
            </a:pPr>
            <a:r>
              <a:rPr lang="en-US" sz="1400" dirty="0">
                <a:solidFill>
                  <a:srgbClr val="CC6600"/>
                </a:solidFill>
              </a:rPr>
              <a:t>Varying levels of study based on size of the project:</a:t>
            </a:r>
          </a:p>
          <a:p>
            <a:pPr marL="1583812" lvl="3" indent="-285750">
              <a:buFont typeface="Arial" panose="020B0604020202020204" pitchFamily="34" charset="0"/>
              <a:buChar char="•"/>
            </a:pPr>
            <a:r>
              <a:rPr lang="en-US" sz="1200" dirty="0">
                <a:solidFill>
                  <a:srgbClr val="CC6600"/>
                </a:solidFill>
              </a:rPr>
              <a:t>Level 0:  &gt;1MW but &lt;5MW individually or in aggregate with the projects before it</a:t>
            </a:r>
          </a:p>
          <a:p>
            <a:pPr marL="2016498" lvl="4" indent="-285750">
              <a:buFont typeface="Arial" panose="020B0604020202020204" pitchFamily="34" charset="0"/>
              <a:buChar char="•"/>
            </a:pPr>
            <a:r>
              <a:rPr lang="en-US" sz="1100" dirty="0">
                <a:solidFill>
                  <a:srgbClr val="CC6600"/>
                </a:solidFill>
              </a:rPr>
              <a:t>No adverse impact</a:t>
            </a:r>
          </a:p>
          <a:p>
            <a:pPr marL="1583812" lvl="3" indent="-285750">
              <a:buFont typeface="Arial" panose="020B0604020202020204" pitchFamily="34" charset="0"/>
              <a:buChar char="•"/>
            </a:pPr>
            <a:r>
              <a:rPr lang="en-US" sz="1200" dirty="0">
                <a:solidFill>
                  <a:srgbClr val="CC6600"/>
                </a:solidFill>
              </a:rPr>
              <a:t>Non-comprehensive Study:  Projects exceeding 5 MW in aggregate with previous projects</a:t>
            </a:r>
          </a:p>
          <a:p>
            <a:pPr marL="2016498" lvl="4" indent="-285750">
              <a:buFont typeface="Arial" panose="020B0604020202020204" pitchFamily="34" charset="0"/>
              <a:buChar char="•"/>
            </a:pPr>
            <a:r>
              <a:rPr lang="en-US" sz="1100" dirty="0">
                <a:solidFill>
                  <a:srgbClr val="CC6600"/>
                </a:solidFill>
              </a:rPr>
              <a:t>Require some form of short circuit and steady state or transfer analysis</a:t>
            </a:r>
          </a:p>
          <a:p>
            <a:pPr marL="1583812" lvl="3" indent="-285750">
              <a:buFont typeface="Arial" panose="020B0604020202020204" pitchFamily="34" charset="0"/>
              <a:buChar char="•"/>
            </a:pPr>
            <a:r>
              <a:rPr lang="en-US" sz="1200" dirty="0">
                <a:solidFill>
                  <a:srgbClr val="CC6600"/>
                </a:solidFill>
              </a:rPr>
              <a:t>Level 3:  Projects exceeding 5MW individually or 20 MW in aggregate with previous projects</a:t>
            </a:r>
          </a:p>
          <a:p>
            <a:pPr marL="2016498" lvl="4" indent="-285750">
              <a:buFont typeface="Arial" panose="020B0604020202020204" pitchFamily="34" charset="0"/>
              <a:buChar char="•"/>
            </a:pPr>
            <a:r>
              <a:rPr lang="en-US" sz="1100" dirty="0">
                <a:solidFill>
                  <a:srgbClr val="CC6600"/>
                </a:solidFill>
              </a:rPr>
              <a:t>Require stability analysis</a:t>
            </a:r>
          </a:p>
          <a:p>
            <a:pPr marL="1151124" lvl="2" indent="-285750">
              <a:buFont typeface="Arial" panose="020B0604020202020204" pitchFamily="34" charset="0"/>
              <a:buChar char="•"/>
            </a:pPr>
            <a:r>
              <a:rPr lang="en-US" sz="1400" dirty="0">
                <a:solidFill>
                  <a:srgbClr val="CC6600"/>
                </a:solidFill>
              </a:rPr>
              <a:t>Electric density of the area of interconnection may impact level of study:  Aggregated study areas</a:t>
            </a:r>
          </a:p>
          <a:p>
            <a:pPr marL="1151124" lvl="2" indent="-285750">
              <a:buFont typeface="Arial" panose="020B0604020202020204" pitchFamily="34" charset="0"/>
              <a:buChar char="•"/>
            </a:pPr>
            <a:endParaRPr lang="en-US" sz="1400" dirty="0">
              <a:solidFill>
                <a:srgbClr val="CC6600"/>
              </a:solidFill>
            </a:endParaRPr>
          </a:p>
          <a:p>
            <a:endParaRPr lang="en-US" sz="1400" b="1" dirty="0">
              <a:solidFill>
                <a:srgbClr val="CC6600"/>
              </a:solidFill>
            </a:endParaRPr>
          </a:p>
        </p:txBody>
      </p:sp>
      <p:sp>
        <p:nvSpPr>
          <p:cNvPr id="5" name="13 Rectángulo redondeado"/>
          <p:cNvSpPr txBox="1">
            <a:spLocks noChangeArrowheads="1"/>
          </p:cNvSpPr>
          <p:nvPr/>
        </p:nvSpPr>
        <p:spPr bwMode="auto">
          <a:xfrm>
            <a:off x="495386" y="261442"/>
            <a:ext cx="8231029" cy="655790"/>
          </a:xfrm>
          <a:prstGeom prst="roundRect">
            <a:avLst>
              <a:gd name="adj" fmla="val 16667"/>
            </a:avLst>
          </a:prstGeom>
          <a:solidFill>
            <a:srgbClr val="5C881A"/>
          </a:solidFill>
          <a:ln w="25400" algn="ctr">
            <a:noFill/>
            <a:round/>
            <a:headEnd/>
            <a:tailEnd/>
          </a:ln>
        </p:spPr>
        <p:txBody>
          <a:bodyPr vert="horz" lIns="91440" tIns="45721" rIns="91440" bIns="45721" rtlCol="0" anchor="ctr">
            <a:normAutofit/>
          </a:bodyPr>
          <a:lstStyle/>
          <a:p>
            <a:pPr algn="ctr" defTabSz="457201" fontAlgn="auto">
              <a:spcAft>
                <a:spcPts val="0"/>
              </a:spcAft>
            </a:pPr>
            <a:r>
              <a:rPr lang="en-US" sz="2800" dirty="0">
                <a:solidFill>
                  <a:schemeClr val="bg1"/>
                </a:solidFill>
              </a:rPr>
              <a:t>ISO-NE i.3.9 Process</a:t>
            </a:r>
            <a:endParaRPr lang="en-US" sz="2800" dirty="0">
              <a:solidFill>
                <a:schemeClr val="bg1"/>
              </a:solidFill>
              <a:latin typeface="Calibri" pitchFamily="34" charset="0"/>
              <a:ea typeface="+mj-ea"/>
              <a:cs typeface="+mj-cs"/>
            </a:endParaRPr>
          </a:p>
        </p:txBody>
      </p:sp>
    </p:spTree>
    <p:extLst>
      <p:ext uri="{BB962C8B-B14F-4D97-AF65-F5344CB8AC3E}">
        <p14:creationId xmlns:p14="http://schemas.microsoft.com/office/powerpoint/2010/main" val="3894280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7753" y="477466"/>
            <a:ext cx="8231029" cy="5467512"/>
          </a:xfrm>
        </p:spPr>
        <p:txBody>
          <a:bodyPr/>
          <a:lstStyle/>
          <a:p>
            <a:pPr algn="ctr"/>
            <a:endParaRPr lang="en-US" sz="6600" dirty="0">
              <a:solidFill>
                <a:srgbClr val="CC6600"/>
              </a:solidFill>
            </a:endParaRPr>
          </a:p>
          <a:p>
            <a:pPr marL="0" indent="0" algn="ctr">
              <a:buNone/>
            </a:pPr>
            <a:r>
              <a:rPr lang="en-US" sz="8000" dirty="0">
                <a:solidFill>
                  <a:srgbClr val="CC6600"/>
                </a:solidFill>
              </a:rPr>
              <a:t>Questions?</a:t>
            </a:r>
          </a:p>
          <a:p>
            <a:pPr marL="0" indent="0" algn="ctr">
              <a:buNone/>
            </a:pPr>
            <a:endParaRPr lang="en-US" sz="2400" dirty="0">
              <a:solidFill>
                <a:srgbClr val="FF0000"/>
              </a:solidFill>
              <a:highlight>
                <a:srgbClr val="FFFF00"/>
              </a:highlight>
            </a:endParaRPr>
          </a:p>
        </p:txBody>
      </p:sp>
    </p:spTree>
    <p:extLst>
      <p:ext uri="{BB962C8B-B14F-4D97-AF65-F5344CB8AC3E}">
        <p14:creationId xmlns:p14="http://schemas.microsoft.com/office/powerpoint/2010/main" val="2420291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95386" y="1125538"/>
            <a:ext cx="8154816" cy="5039851"/>
          </a:xfrm>
          <a:prstGeom prst="rect">
            <a:avLst/>
          </a:prstGeom>
          <a:noFill/>
        </p:spPr>
        <p:txBody>
          <a:bodyPr wrap="square" lIns="91449" tIns="45725" rIns="91449" bIns="45725" rtlCol="0">
            <a:spAutoFit/>
          </a:bodyPr>
          <a:lstStyle/>
          <a:p>
            <a:pPr lvl="0"/>
            <a:r>
              <a:rPr lang="en-US" sz="2000" b="1" dirty="0">
                <a:solidFill>
                  <a:srgbClr val="CC6600"/>
                </a:solidFill>
              </a:rPr>
              <a:t>Pre-Application Report (PAR) – Strongly suggested; not required</a:t>
            </a:r>
          </a:p>
          <a:p>
            <a:pPr marL="889888" lvl="1" indent="-457200">
              <a:buFont typeface="Arial" panose="020B0604020202020204" pitchFamily="34" charset="0"/>
              <a:buChar char="•"/>
            </a:pPr>
            <a:r>
              <a:rPr lang="en-US" sz="1600" dirty="0">
                <a:solidFill>
                  <a:srgbClr val="CC6600"/>
                </a:solidFill>
              </a:rPr>
              <a:t>Fee: $300</a:t>
            </a:r>
          </a:p>
          <a:p>
            <a:pPr marL="889888" lvl="1" indent="-457200">
              <a:buFont typeface="Arial" panose="020B0604020202020204" pitchFamily="34" charset="0"/>
              <a:buChar char="•"/>
            </a:pPr>
            <a:r>
              <a:rPr lang="en-US" sz="1600" dirty="0">
                <a:solidFill>
                  <a:srgbClr val="CC6600"/>
                </a:solidFill>
              </a:rPr>
              <a:t>Once application </a:t>
            </a:r>
            <a:r>
              <a:rPr lang="en-US" sz="1600" b="1" u="sng" dirty="0">
                <a:solidFill>
                  <a:srgbClr val="CC6600"/>
                </a:solidFill>
              </a:rPr>
              <a:t>and</a:t>
            </a:r>
            <a:r>
              <a:rPr lang="en-US" sz="1600" dirty="0">
                <a:solidFill>
                  <a:srgbClr val="CC6600"/>
                </a:solidFill>
              </a:rPr>
              <a:t> fee received, Pre-app report  (PAR) issued within 15 Business Days (BD) </a:t>
            </a:r>
          </a:p>
          <a:p>
            <a:pPr marL="889888" lvl="1" indent="-457200">
              <a:buFont typeface="Arial" panose="020B0604020202020204" pitchFamily="34" charset="0"/>
              <a:buChar char="•"/>
            </a:pPr>
            <a:r>
              <a:rPr lang="en-US" sz="1600" dirty="0">
                <a:solidFill>
                  <a:srgbClr val="CC6600"/>
                </a:solidFill>
              </a:rPr>
              <a:t>PAR - includes the 13 listed points of information in Ch. 324:</a:t>
            </a:r>
          </a:p>
          <a:p>
            <a:pPr marL="1469512" lvl="3" indent="-171450">
              <a:buFont typeface="Arial" panose="020B0604020202020204" pitchFamily="34" charset="0"/>
              <a:buChar char="•"/>
            </a:pPr>
            <a:r>
              <a:rPr lang="en-US" sz="1200" dirty="0">
                <a:solidFill>
                  <a:srgbClr val="CC6600"/>
                </a:solidFill>
              </a:rPr>
              <a:t>Total Capacity (MW) of substation (SS)/area bus or bank and circuit </a:t>
            </a:r>
          </a:p>
          <a:p>
            <a:pPr marL="1469512" lvl="3" indent="-171450">
              <a:buFont typeface="Arial" panose="020B0604020202020204" pitchFamily="34" charset="0"/>
              <a:buChar char="•"/>
            </a:pPr>
            <a:r>
              <a:rPr lang="en-US" sz="1200" dirty="0">
                <a:solidFill>
                  <a:srgbClr val="CC6600"/>
                </a:solidFill>
              </a:rPr>
              <a:t>Allocated Capacity (MW) of SS/area bus or bank and circuit </a:t>
            </a:r>
          </a:p>
          <a:p>
            <a:pPr marL="1469512" lvl="3" indent="-171450">
              <a:buFont typeface="Arial" panose="020B0604020202020204" pitchFamily="34" charset="0"/>
              <a:buChar char="•"/>
            </a:pPr>
            <a:r>
              <a:rPr lang="en-US" sz="1200" dirty="0">
                <a:solidFill>
                  <a:srgbClr val="CC6600"/>
                </a:solidFill>
              </a:rPr>
              <a:t>Queued Capacity (MW) of SS/rea bus or bank and circuit</a:t>
            </a:r>
          </a:p>
          <a:p>
            <a:pPr marL="1469512" lvl="3" indent="-171450">
              <a:buFont typeface="Arial" panose="020B0604020202020204" pitchFamily="34" charset="0"/>
              <a:buChar char="•"/>
            </a:pPr>
            <a:r>
              <a:rPr lang="en-US" sz="1200" dirty="0">
                <a:solidFill>
                  <a:srgbClr val="CC6600"/>
                </a:solidFill>
              </a:rPr>
              <a:t>Available Capacity (MW) of SS/area bus or bank and circuit</a:t>
            </a:r>
          </a:p>
          <a:p>
            <a:pPr marL="1469512" lvl="3" indent="-171450">
              <a:buFont typeface="Arial" panose="020B0604020202020204" pitchFamily="34" charset="0"/>
              <a:buChar char="•"/>
            </a:pPr>
            <a:r>
              <a:rPr lang="en-US" sz="1200" dirty="0">
                <a:solidFill>
                  <a:srgbClr val="CC6600"/>
                </a:solidFill>
              </a:rPr>
              <a:t>Proposed Generating Facility location: on area, spot, or radial network</a:t>
            </a:r>
          </a:p>
          <a:p>
            <a:pPr marL="1469512" lvl="3" indent="-171450">
              <a:buFont typeface="Arial" panose="020B0604020202020204" pitchFamily="34" charset="0"/>
              <a:buChar char="•"/>
            </a:pPr>
            <a:r>
              <a:rPr lang="en-US" sz="1200" dirty="0">
                <a:solidFill>
                  <a:srgbClr val="CC6600"/>
                </a:solidFill>
              </a:rPr>
              <a:t>SS nominal distribution voltage or transmission nominal voltage (if applicable)</a:t>
            </a:r>
          </a:p>
          <a:p>
            <a:pPr marL="1469512" lvl="3" indent="-171450">
              <a:buFont typeface="Arial" panose="020B0604020202020204" pitchFamily="34" charset="0"/>
              <a:buChar char="•"/>
            </a:pPr>
            <a:r>
              <a:rPr lang="en-US" sz="1200" dirty="0">
                <a:solidFill>
                  <a:srgbClr val="CC6600"/>
                </a:solidFill>
              </a:rPr>
              <a:t>Nominal distribution circuit voltage at the proposed site </a:t>
            </a:r>
          </a:p>
          <a:p>
            <a:pPr marL="1469512" lvl="3" indent="-171450">
              <a:buFont typeface="Arial" panose="020B0604020202020204" pitchFamily="34" charset="0"/>
              <a:buChar char="•"/>
            </a:pPr>
            <a:r>
              <a:rPr lang="en-US" sz="1200" dirty="0">
                <a:solidFill>
                  <a:srgbClr val="CC6600"/>
                </a:solidFill>
              </a:rPr>
              <a:t>Approximate circuit distance between the proposed site and the SS</a:t>
            </a:r>
          </a:p>
          <a:p>
            <a:pPr marL="1469512" lvl="3" indent="-171450">
              <a:buFont typeface="Arial" panose="020B0604020202020204" pitchFamily="34" charset="0"/>
              <a:buChar char="•"/>
            </a:pPr>
            <a:r>
              <a:rPr lang="en-US" sz="1200" dirty="0">
                <a:solidFill>
                  <a:srgbClr val="CC6600"/>
                </a:solidFill>
              </a:rPr>
              <a:t>Relevant Line Section(s) peak load estimate, and minimum load data, (when available)</a:t>
            </a:r>
          </a:p>
          <a:p>
            <a:pPr marL="1469512" lvl="3" indent="-171450">
              <a:buFont typeface="Arial" panose="020B0604020202020204" pitchFamily="34" charset="0"/>
              <a:buChar char="•"/>
            </a:pPr>
            <a:r>
              <a:rPr lang="en-US" sz="1200" dirty="0">
                <a:solidFill>
                  <a:srgbClr val="CC6600"/>
                </a:solidFill>
              </a:rPr>
              <a:t>Number of protective devices and voltage regulating devices between the proposed site and the SS. </a:t>
            </a:r>
          </a:p>
          <a:p>
            <a:pPr marL="1469512" lvl="3" indent="-171450">
              <a:buFont typeface="Arial" panose="020B0604020202020204" pitchFamily="34" charset="0"/>
              <a:buChar char="•"/>
            </a:pPr>
            <a:r>
              <a:rPr lang="en-US" sz="1200" dirty="0">
                <a:solidFill>
                  <a:srgbClr val="CC6600"/>
                </a:solidFill>
              </a:rPr>
              <a:t>Availability of three-phase power at the site or distance from three-phase service </a:t>
            </a:r>
          </a:p>
          <a:p>
            <a:pPr marL="1469512" lvl="3" indent="-171450">
              <a:buFont typeface="Arial" panose="020B0604020202020204" pitchFamily="34" charset="0"/>
              <a:buChar char="•"/>
            </a:pPr>
            <a:r>
              <a:rPr lang="en-US" sz="1200" dirty="0">
                <a:solidFill>
                  <a:srgbClr val="CC6600"/>
                </a:solidFill>
              </a:rPr>
              <a:t>Limiting conductor rating from proposed Point of Common Coupling to distribution SS</a:t>
            </a:r>
          </a:p>
          <a:p>
            <a:pPr marL="1469512" lvl="3" indent="-171450">
              <a:buFont typeface="Arial" panose="020B0604020202020204" pitchFamily="34" charset="0"/>
              <a:buChar char="•"/>
            </a:pPr>
            <a:r>
              <a:rPr lang="en-US" sz="1200" dirty="0">
                <a:solidFill>
                  <a:srgbClr val="CC6600"/>
                </a:solidFill>
              </a:rPr>
              <a:t>Based on proposed Point of Common Coupling, existing or known constraints such as, but not limited to, electrical dependencies at that location, short circuit interrupting capacity issues, power quality or stability issues on the circuit, capacity constraints, or secondary networks. </a:t>
            </a:r>
          </a:p>
          <a:p>
            <a:pPr marL="889888" lvl="1" indent="-457200">
              <a:buFont typeface="Arial" panose="020B0604020202020204" pitchFamily="34" charset="0"/>
              <a:buChar char="•"/>
            </a:pPr>
            <a:r>
              <a:rPr lang="en-US" sz="1600" dirty="0">
                <a:solidFill>
                  <a:srgbClr val="CC6600"/>
                </a:solidFill>
              </a:rPr>
              <a:t>Also includes FERC/Non-FERC determination</a:t>
            </a:r>
          </a:p>
          <a:p>
            <a:pPr marL="889888" lvl="1" indent="-457200">
              <a:buFont typeface="Arial" panose="020B0604020202020204" pitchFamily="34" charset="0"/>
              <a:buChar char="•"/>
            </a:pPr>
            <a:r>
              <a:rPr lang="en-US" sz="1600" dirty="0">
                <a:solidFill>
                  <a:srgbClr val="CC6600"/>
                </a:solidFill>
              </a:rPr>
              <a:t>Based on existing info; No seminal work performed</a:t>
            </a:r>
          </a:p>
          <a:p>
            <a:endParaRPr lang="en-US" sz="1350" dirty="0">
              <a:solidFill>
                <a:schemeClr val="tx2">
                  <a:lumMod val="50000"/>
                </a:schemeClr>
              </a:solidFill>
            </a:endParaRPr>
          </a:p>
        </p:txBody>
      </p:sp>
      <p:sp>
        <p:nvSpPr>
          <p:cNvPr id="5" name="13 Rectángulo redondeado"/>
          <p:cNvSpPr txBox="1">
            <a:spLocks noChangeArrowheads="1"/>
          </p:cNvSpPr>
          <p:nvPr/>
        </p:nvSpPr>
        <p:spPr bwMode="auto">
          <a:xfrm>
            <a:off x="495386" y="261442"/>
            <a:ext cx="8231029" cy="655790"/>
          </a:xfrm>
          <a:prstGeom prst="roundRect">
            <a:avLst>
              <a:gd name="adj" fmla="val 16667"/>
            </a:avLst>
          </a:prstGeom>
          <a:solidFill>
            <a:srgbClr val="5C881A"/>
          </a:solidFill>
          <a:ln w="25400" algn="ctr">
            <a:noFill/>
            <a:round/>
            <a:headEnd/>
            <a:tailEnd/>
          </a:ln>
        </p:spPr>
        <p:txBody>
          <a:bodyPr vert="horz" lIns="91440" tIns="45721" rIns="91440" bIns="45721" rtlCol="0" anchor="ctr">
            <a:normAutofit/>
          </a:bodyPr>
          <a:lstStyle/>
          <a:p>
            <a:pPr algn="ctr" defTabSz="457201" fontAlgn="auto">
              <a:spcAft>
                <a:spcPts val="0"/>
              </a:spcAft>
            </a:pPr>
            <a:r>
              <a:rPr lang="en-US" sz="2800" dirty="0">
                <a:solidFill>
                  <a:schemeClr val="bg1"/>
                </a:solidFill>
              </a:rPr>
              <a:t>Pre – App Process</a:t>
            </a:r>
            <a:endParaRPr lang="en-US" sz="2800" dirty="0">
              <a:solidFill>
                <a:schemeClr val="bg1"/>
              </a:solidFill>
              <a:latin typeface="Calibri" pitchFamily="34" charset="0"/>
              <a:ea typeface="+mj-ea"/>
              <a:cs typeface="+mj-cs"/>
            </a:endParaRPr>
          </a:p>
        </p:txBody>
      </p:sp>
    </p:spTree>
    <p:extLst>
      <p:ext uri="{BB962C8B-B14F-4D97-AF65-F5344CB8AC3E}">
        <p14:creationId xmlns:p14="http://schemas.microsoft.com/office/powerpoint/2010/main" val="37864733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753" y="405458"/>
            <a:ext cx="8456493" cy="685959"/>
          </a:xfrm>
          <a:solidFill>
            <a:srgbClr val="5C881A"/>
          </a:solidFill>
          <a:ln w="25400" algn="ctr">
            <a:noFill/>
            <a:round/>
            <a:headEnd/>
            <a:tailEnd/>
          </a:ln>
        </p:spPr>
        <p:txBody>
          <a:bodyPr vert="horz" lIns="91440" tIns="45721" rIns="91440" bIns="45721" rtlCol="0" anchor="ctr">
            <a:normAutofit/>
          </a:bodyPr>
          <a:lstStyle/>
          <a:p>
            <a:pPr defTabSz="457201" fontAlgn="auto">
              <a:spcAft>
                <a:spcPts val="0"/>
              </a:spcAft>
            </a:pPr>
            <a:r>
              <a:rPr lang="en-US" sz="2800" dirty="0">
                <a:solidFill>
                  <a:schemeClr val="bg1"/>
                </a:solidFill>
                <a:latin typeface="Arial" pitchFamily="34" charset="0"/>
                <a:ea typeface="+mn-ea"/>
                <a:cs typeface="+mn-cs"/>
              </a:rPr>
              <a:t>Pre Application Report Form</a:t>
            </a:r>
          </a:p>
        </p:txBody>
      </p:sp>
      <p:pic>
        <p:nvPicPr>
          <p:cNvPr id="1026" name="Picture 2"/>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49896" t="13792" r="29773" b="2031"/>
          <a:stretch/>
        </p:blipFill>
        <p:spPr bwMode="auto">
          <a:xfrm>
            <a:off x="2556570" y="1341562"/>
            <a:ext cx="3671702" cy="47504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79788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96330" y="1341562"/>
            <a:ext cx="8424936" cy="4339660"/>
          </a:xfrm>
          <a:prstGeom prst="rect">
            <a:avLst/>
          </a:prstGeom>
          <a:noFill/>
        </p:spPr>
        <p:txBody>
          <a:bodyPr wrap="square" lIns="91449" tIns="45725" rIns="91449" bIns="45725" rtlCol="0">
            <a:spAutoFit/>
          </a:bodyPr>
          <a:lstStyle/>
          <a:p>
            <a:r>
              <a:rPr lang="en-US" sz="2000" b="1" dirty="0">
                <a:solidFill>
                  <a:srgbClr val="CC6600"/>
                </a:solidFill>
              </a:rPr>
              <a:t>Application Submission</a:t>
            </a:r>
          </a:p>
          <a:p>
            <a:pPr marL="1208274" lvl="2" indent="-342900">
              <a:buFont typeface="Arial" panose="020B0604020202020204" pitchFamily="34" charset="0"/>
              <a:buChar char="•"/>
            </a:pPr>
            <a:r>
              <a:rPr lang="en-US" sz="1600" dirty="0">
                <a:solidFill>
                  <a:srgbClr val="CC6600"/>
                </a:solidFill>
              </a:rPr>
              <a:t>  Application fee of $3,000 (non-refundable)</a:t>
            </a:r>
          </a:p>
          <a:p>
            <a:pPr marL="1322574" lvl="2" indent="-457200">
              <a:buFont typeface="Arial" panose="020B0604020202020204" pitchFamily="34" charset="0"/>
              <a:buChar char="•"/>
            </a:pPr>
            <a:r>
              <a:rPr lang="en-US" sz="1600" dirty="0">
                <a:solidFill>
                  <a:srgbClr val="CC6600"/>
                </a:solidFill>
              </a:rPr>
              <a:t>Standard application (MPUC Forms and Agreements Form 4)</a:t>
            </a:r>
          </a:p>
          <a:p>
            <a:pPr marL="1755262" lvl="3" indent="-457200">
              <a:buFont typeface="Arial" panose="020B0604020202020204" pitchFamily="34" charset="0"/>
              <a:buChar char="•"/>
            </a:pPr>
            <a:r>
              <a:rPr lang="en-US" sz="1400" dirty="0">
                <a:solidFill>
                  <a:srgbClr val="CC6600"/>
                </a:solidFill>
              </a:rPr>
              <a:t>Must have unique CMP account number (contact Customer Service to establish one)</a:t>
            </a:r>
          </a:p>
          <a:p>
            <a:pPr marL="1755262" lvl="3" indent="-457200">
              <a:buFont typeface="Arial" panose="020B0604020202020204" pitchFamily="34" charset="0"/>
              <a:buChar char="•"/>
            </a:pPr>
            <a:r>
              <a:rPr lang="en-US" sz="1400" dirty="0">
                <a:solidFill>
                  <a:srgbClr val="CC6600"/>
                </a:solidFill>
              </a:rPr>
              <a:t>Latitude and Longitude of Point of Interconnection</a:t>
            </a:r>
          </a:p>
          <a:p>
            <a:pPr marL="1755262" lvl="3" indent="-457200">
              <a:buFont typeface="Arial" panose="020B0604020202020204" pitchFamily="34" charset="0"/>
              <a:buChar char="•"/>
            </a:pPr>
            <a:r>
              <a:rPr lang="en-US" sz="1400" dirty="0">
                <a:solidFill>
                  <a:srgbClr val="CC6600"/>
                </a:solidFill>
              </a:rPr>
              <a:t>Must be signed and dated by owner of CMP account number</a:t>
            </a:r>
          </a:p>
          <a:p>
            <a:pPr marL="1755262" lvl="3" indent="-457200">
              <a:buFont typeface="Arial" panose="020B0604020202020204" pitchFamily="34" charset="0"/>
              <a:buChar char="•"/>
            </a:pPr>
            <a:r>
              <a:rPr lang="en-US" sz="1400" dirty="0">
                <a:solidFill>
                  <a:srgbClr val="CC6600"/>
                </a:solidFill>
              </a:rPr>
              <a:t>ME PE stamped One Line Diagram</a:t>
            </a:r>
          </a:p>
          <a:p>
            <a:pPr marL="1755262" lvl="3" indent="-457200">
              <a:buFont typeface="Arial" panose="020B0604020202020204" pitchFamily="34" charset="0"/>
              <a:buChar char="•"/>
            </a:pPr>
            <a:r>
              <a:rPr lang="en-US" sz="1400" dirty="0">
                <a:solidFill>
                  <a:srgbClr val="CC6600"/>
                </a:solidFill>
              </a:rPr>
              <a:t>Site map</a:t>
            </a:r>
          </a:p>
          <a:p>
            <a:pPr marL="1755262" lvl="3" indent="-457200">
              <a:buFont typeface="Arial" panose="020B0604020202020204" pitchFamily="34" charset="0"/>
              <a:buChar char="•"/>
            </a:pPr>
            <a:r>
              <a:rPr lang="en-US" sz="1400" dirty="0">
                <a:solidFill>
                  <a:srgbClr val="CC6600"/>
                </a:solidFill>
              </a:rPr>
              <a:t>Inverter, battery, and panel manufacturer spec sheets</a:t>
            </a:r>
          </a:p>
          <a:p>
            <a:pPr marL="1755262" lvl="3" indent="-457200">
              <a:buFont typeface="Arial" panose="020B0604020202020204" pitchFamily="34" charset="0"/>
              <a:buChar char="•"/>
            </a:pPr>
            <a:r>
              <a:rPr lang="en-US" sz="1400" dirty="0">
                <a:solidFill>
                  <a:srgbClr val="CC6600"/>
                </a:solidFill>
              </a:rPr>
              <a:t>Evidence of Site Control as defined in the Rule</a:t>
            </a:r>
          </a:p>
          <a:p>
            <a:pPr marL="1322574" lvl="2" indent="-457200">
              <a:buFont typeface="Arial" panose="020B0604020202020204" pitchFamily="34" charset="0"/>
              <a:buChar char="•"/>
            </a:pPr>
            <a:r>
              <a:rPr lang="en-US" sz="1600" dirty="0">
                <a:solidFill>
                  <a:srgbClr val="CC6600"/>
                </a:solidFill>
              </a:rPr>
              <a:t>CMP acknowledges receipt of application within 5 Business Days (BD)</a:t>
            </a:r>
          </a:p>
          <a:p>
            <a:pPr marL="1322574" lvl="2" indent="-457200">
              <a:buFont typeface="Arial" panose="020B0604020202020204" pitchFamily="34" charset="0"/>
              <a:buChar char="•"/>
            </a:pPr>
            <a:r>
              <a:rPr lang="en-US" sz="1600" dirty="0">
                <a:solidFill>
                  <a:srgbClr val="CC6600"/>
                </a:solidFill>
              </a:rPr>
              <a:t>CMP notifies applicant of completeness within 10 BD of receipt</a:t>
            </a:r>
          </a:p>
          <a:p>
            <a:pPr marL="1755262" lvl="3" indent="-457200">
              <a:buFont typeface="Arial" panose="020B0604020202020204" pitchFamily="34" charset="0"/>
              <a:buChar char="•"/>
            </a:pPr>
            <a:r>
              <a:rPr lang="en-US" sz="1600" dirty="0">
                <a:solidFill>
                  <a:srgbClr val="CC6600"/>
                </a:solidFill>
              </a:rPr>
              <a:t>If incomplete, applicant has 10 BD to submit required info for completeness</a:t>
            </a:r>
          </a:p>
          <a:p>
            <a:pPr marL="1755262" lvl="3" indent="-457200">
              <a:buFont typeface="Arial" panose="020B0604020202020204" pitchFamily="34" charset="0"/>
              <a:buChar char="•"/>
            </a:pPr>
            <a:r>
              <a:rPr lang="en-US" sz="1600" dirty="0">
                <a:solidFill>
                  <a:srgbClr val="CC6600"/>
                </a:solidFill>
              </a:rPr>
              <a:t>Inverter PSCAD models requested with notification of completeness</a:t>
            </a:r>
          </a:p>
          <a:p>
            <a:pPr marL="1322574" lvl="2" indent="-457200">
              <a:buFont typeface="Arial" panose="020B0604020202020204" pitchFamily="34" charset="0"/>
              <a:buChar char="•"/>
            </a:pPr>
            <a:r>
              <a:rPr lang="en-US" sz="1600" dirty="0">
                <a:solidFill>
                  <a:srgbClr val="CC6600"/>
                </a:solidFill>
              </a:rPr>
              <a:t>Scoping meeting scheduled  within 10 BD of completeness notification unless otherwise agreed to by the parties (but no more than 20 BD)</a:t>
            </a:r>
          </a:p>
        </p:txBody>
      </p:sp>
      <p:sp>
        <p:nvSpPr>
          <p:cNvPr id="5" name="13 Rectángulo redondeado"/>
          <p:cNvSpPr txBox="1">
            <a:spLocks noChangeArrowheads="1"/>
          </p:cNvSpPr>
          <p:nvPr/>
        </p:nvSpPr>
        <p:spPr bwMode="auto">
          <a:xfrm>
            <a:off x="495386" y="261442"/>
            <a:ext cx="8231029" cy="655790"/>
          </a:xfrm>
          <a:prstGeom prst="roundRect">
            <a:avLst>
              <a:gd name="adj" fmla="val 16667"/>
            </a:avLst>
          </a:prstGeom>
          <a:solidFill>
            <a:srgbClr val="5C881A"/>
          </a:solidFill>
          <a:ln w="25400" algn="ctr">
            <a:noFill/>
            <a:round/>
            <a:headEnd/>
            <a:tailEnd/>
          </a:ln>
        </p:spPr>
        <p:txBody>
          <a:bodyPr vert="horz" lIns="91440" tIns="45721" rIns="91440" bIns="45721" rtlCol="0" anchor="ctr">
            <a:normAutofit/>
          </a:bodyPr>
          <a:lstStyle/>
          <a:p>
            <a:pPr algn="ctr" defTabSz="457201" fontAlgn="auto">
              <a:spcAft>
                <a:spcPts val="0"/>
              </a:spcAft>
            </a:pPr>
            <a:r>
              <a:rPr lang="en-US" sz="2800" dirty="0">
                <a:solidFill>
                  <a:schemeClr val="bg1"/>
                </a:solidFill>
              </a:rPr>
              <a:t>Level 4 Application Process</a:t>
            </a:r>
            <a:endParaRPr lang="en-US" sz="2800" dirty="0">
              <a:solidFill>
                <a:schemeClr val="bg1"/>
              </a:solidFill>
              <a:latin typeface="Calibri" pitchFamily="34" charset="0"/>
              <a:ea typeface="+mj-ea"/>
              <a:cs typeface="+mj-cs"/>
            </a:endParaRPr>
          </a:p>
        </p:txBody>
      </p:sp>
    </p:spTree>
    <p:extLst>
      <p:ext uri="{BB962C8B-B14F-4D97-AF65-F5344CB8AC3E}">
        <p14:creationId xmlns:p14="http://schemas.microsoft.com/office/powerpoint/2010/main" val="20924159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 name="TextBox 5"/>
          <p:cNvSpPr txBox="1"/>
          <p:nvPr/>
        </p:nvSpPr>
        <p:spPr>
          <a:xfrm>
            <a:off x="490980" y="1341562"/>
            <a:ext cx="8154816" cy="3231664"/>
          </a:xfrm>
          <a:prstGeom prst="rect">
            <a:avLst/>
          </a:prstGeom>
          <a:noFill/>
        </p:spPr>
        <p:txBody>
          <a:bodyPr wrap="square" lIns="91449" tIns="45725" rIns="91449" bIns="45725" rtlCol="0">
            <a:spAutoFit/>
          </a:bodyPr>
          <a:lstStyle/>
          <a:p>
            <a:r>
              <a:rPr lang="en-US" sz="2000" b="1" dirty="0">
                <a:solidFill>
                  <a:srgbClr val="CC6600"/>
                </a:solidFill>
              </a:rPr>
              <a:t>Site Control (as defined in Ch. 324)</a:t>
            </a:r>
          </a:p>
          <a:p>
            <a:pPr marL="1208274" lvl="2" indent="-342900">
              <a:buAutoNum type="arabicParenBoth"/>
            </a:pPr>
            <a:r>
              <a:rPr lang="en-US" sz="1400" i="1" dirty="0">
                <a:solidFill>
                  <a:srgbClr val="CC6600"/>
                </a:solidFill>
              </a:rPr>
              <a:t>Ownership</a:t>
            </a:r>
            <a:r>
              <a:rPr lang="en-US" sz="1400" dirty="0">
                <a:solidFill>
                  <a:srgbClr val="CC6600"/>
                </a:solidFill>
              </a:rPr>
              <a:t> of, a </a:t>
            </a:r>
            <a:r>
              <a:rPr lang="en-US" sz="1400" i="1" dirty="0">
                <a:solidFill>
                  <a:srgbClr val="CC6600"/>
                </a:solidFill>
              </a:rPr>
              <a:t>leasehold interest </a:t>
            </a:r>
            <a:r>
              <a:rPr lang="en-US" sz="1400" dirty="0">
                <a:solidFill>
                  <a:srgbClr val="CC6600"/>
                </a:solidFill>
              </a:rPr>
              <a:t>in, or a </a:t>
            </a:r>
            <a:r>
              <a:rPr lang="en-US" sz="1400" i="1" dirty="0">
                <a:solidFill>
                  <a:srgbClr val="CC6600"/>
                </a:solidFill>
              </a:rPr>
              <a:t>right to develop </a:t>
            </a:r>
            <a:r>
              <a:rPr lang="en-US" sz="1400" dirty="0">
                <a:solidFill>
                  <a:srgbClr val="CC6600"/>
                </a:solidFill>
              </a:rPr>
              <a:t>a site for the purpose of constructing the Facility; </a:t>
            </a:r>
          </a:p>
          <a:p>
            <a:pPr marL="1208274" lvl="2" indent="-342900">
              <a:buAutoNum type="arabicParenBoth"/>
            </a:pPr>
            <a:r>
              <a:rPr lang="en-US" sz="1400" dirty="0">
                <a:solidFill>
                  <a:srgbClr val="CC6600"/>
                </a:solidFill>
              </a:rPr>
              <a:t>An </a:t>
            </a:r>
            <a:r>
              <a:rPr lang="en-US" sz="1400" i="1" dirty="0">
                <a:solidFill>
                  <a:srgbClr val="CC6600"/>
                </a:solidFill>
              </a:rPr>
              <a:t>option to purchase </a:t>
            </a:r>
            <a:r>
              <a:rPr lang="en-US" sz="1400" dirty="0">
                <a:solidFill>
                  <a:srgbClr val="CC6600"/>
                </a:solidFill>
              </a:rPr>
              <a:t>or acquire an easement, a license or a leasehold interest in the site for the purpose of constructing the Facility with an initial term of 12 months from the date of application submission; </a:t>
            </a:r>
          </a:p>
          <a:p>
            <a:pPr marL="1208274" lvl="2" indent="-342900">
              <a:buAutoNum type="arabicParenBoth"/>
            </a:pPr>
            <a:r>
              <a:rPr lang="en-US" sz="1400" dirty="0">
                <a:solidFill>
                  <a:srgbClr val="CC6600"/>
                </a:solidFill>
              </a:rPr>
              <a:t>An </a:t>
            </a:r>
            <a:r>
              <a:rPr lang="en-US" sz="1400" i="1" dirty="0">
                <a:solidFill>
                  <a:srgbClr val="CC6600"/>
                </a:solidFill>
              </a:rPr>
              <a:t>exclusivity or other business relationship </a:t>
            </a:r>
            <a:r>
              <a:rPr lang="en-US" sz="1400" dirty="0">
                <a:solidFill>
                  <a:srgbClr val="CC6600"/>
                </a:solidFill>
              </a:rPr>
              <a:t>between the Customer and the entity having </a:t>
            </a:r>
            <a:r>
              <a:rPr lang="en-US" sz="1400" i="1" dirty="0">
                <a:solidFill>
                  <a:srgbClr val="CC6600"/>
                </a:solidFill>
              </a:rPr>
              <a:t>the right to sell, lease, or grant </a:t>
            </a:r>
            <a:r>
              <a:rPr lang="en-US" sz="1400" dirty="0">
                <a:solidFill>
                  <a:srgbClr val="CC6600"/>
                </a:solidFill>
              </a:rPr>
              <a:t>the Customer the right to possess or occupy a site for the purpose of constructing the Facility; or </a:t>
            </a:r>
          </a:p>
          <a:p>
            <a:pPr marL="1208274" lvl="2" indent="-342900">
              <a:buAutoNum type="arabicParenBoth"/>
            </a:pPr>
            <a:r>
              <a:rPr lang="en-US" sz="1400" i="1" dirty="0">
                <a:solidFill>
                  <a:srgbClr val="CC6600"/>
                </a:solidFill>
              </a:rPr>
              <a:t>Filed applications </a:t>
            </a:r>
            <a:r>
              <a:rPr lang="en-US" sz="1400" dirty="0">
                <a:solidFill>
                  <a:srgbClr val="CC6600"/>
                </a:solidFill>
              </a:rPr>
              <a:t>for required permits to site the Facility on </a:t>
            </a:r>
            <a:r>
              <a:rPr lang="en-US" sz="1400" u="sng" dirty="0">
                <a:solidFill>
                  <a:srgbClr val="CC6600"/>
                </a:solidFill>
              </a:rPr>
              <a:t>Federal or State property</a:t>
            </a:r>
            <a:r>
              <a:rPr lang="en-US" sz="1400" dirty="0">
                <a:solidFill>
                  <a:srgbClr val="CC6600"/>
                </a:solidFill>
              </a:rPr>
              <a:t>.  </a:t>
            </a:r>
          </a:p>
          <a:p>
            <a:pPr marL="285750" indent="-285750">
              <a:buFont typeface="Arial" panose="020B0604020202020204" pitchFamily="34" charset="0"/>
              <a:buChar char="•"/>
            </a:pPr>
            <a:r>
              <a:rPr lang="en-US" sz="1400" dirty="0">
                <a:solidFill>
                  <a:srgbClr val="CC6600"/>
                </a:solidFill>
              </a:rPr>
              <a:t>Site Control </a:t>
            </a:r>
            <a:r>
              <a:rPr lang="en-US" sz="1400" b="1" u="sng" dirty="0">
                <a:solidFill>
                  <a:srgbClr val="CC6600"/>
                </a:solidFill>
              </a:rPr>
              <a:t>shall not include </a:t>
            </a:r>
            <a:r>
              <a:rPr lang="en-US" sz="1400" dirty="0">
                <a:solidFill>
                  <a:srgbClr val="CC6600"/>
                </a:solidFill>
              </a:rPr>
              <a:t>letters of intent.</a:t>
            </a:r>
          </a:p>
          <a:p>
            <a:pPr marL="285750" indent="-285750">
              <a:buFont typeface="Arial" panose="020B0604020202020204" pitchFamily="34" charset="0"/>
              <a:buChar char="•"/>
            </a:pPr>
            <a:r>
              <a:rPr lang="en-US" sz="1400" dirty="0">
                <a:solidFill>
                  <a:srgbClr val="CC6600"/>
                </a:solidFill>
              </a:rPr>
              <a:t>Acceptable documentation of Site Control shall include copies of executed agreements (which may be redacted for commercially sensitive information) or recorded memoranda thereof.</a:t>
            </a:r>
          </a:p>
          <a:p>
            <a:pPr lvl="2"/>
            <a:endParaRPr lang="en-US" sz="1600" dirty="0">
              <a:solidFill>
                <a:srgbClr val="CC6600"/>
              </a:solidFill>
            </a:endParaRPr>
          </a:p>
        </p:txBody>
      </p:sp>
      <p:sp>
        <p:nvSpPr>
          <p:cNvPr id="5" name="13 Rectángulo redondeado"/>
          <p:cNvSpPr txBox="1">
            <a:spLocks noChangeArrowheads="1"/>
          </p:cNvSpPr>
          <p:nvPr/>
        </p:nvSpPr>
        <p:spPr bwMode="auto">
          <a:xfrm>
            <a:off x="495386" y="261442"/>
            <a:ext cx="8231029" cy="655790"/>
          </a:xfrm>
          <a:prstGeom prst="roundRect">
            <a:avLst>
              <a:gd name="adj" fmla="val 16667"/>
            </a:avLst>
          </a:prstGeom>
          <a:solidFill>
            <a:srgbClr val="5C881A"/>
          </a:solidFill>
          <a:ln w="25400" algn="ctr">
            <a:noFill/>
            <a:round/>
            <a:headEnd/>
            <a:tailEnd/>
          </a:ln>
        </p:spPr>
        <p:txBody>
          <a:bodyPr vert="horz" lIns="91440" tIns="45721" rIns="91440" bIns="45721" rtlCol="0" anchor="ctr">
            <a:normAutofit/>
          </a:bodyPr>
          <a:lstStyle/>
          <a:p>
            <a:pPr algn="ctr" defTabSz="457201" fontAlgn="auto">
              <a:spcAft>
                <a:spcPts val="0"/>
              </a:spcAft>
            </a:pPr>
            <a:r>
              <a:rPr lang="en-US" sz="2800" dirty="0">
                <a:solidFill>
                  <a:schemeClr val="bg1"/>
                </a:solidFill>
              </a:rPr>
              <a:t>Level 4 Application Process (cont’d)</a:t>
            </a:r>
            <a:endParaRPr lang="en-US" sz="2800" dirty="0">
              <a:solidFill>
                <a:schemeClr val="bg1"/>
              </a:solidFill>
              <a:latin typeface="Calibri" pitchFamily="34" charset="0"/>
            </a:endParaRPr>
          </a:p>
        </p:txBody>
      </p:sp>
    </p:spTree>
    <p:extLst>
      <p:ext uri="{BB962C8B-B14F-4D97-AF65-F5344CB8AC3E}">
        <p14:creationId xmlns:p14="http://schemas.microsoft.com/office/powerpoint/2010/main" val="9853893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90980" y="981522"/>
            <a:ext cx="8154816" cy="5416878"/>
          </a:xfrm>
          <a:prstGeom prst="rect">
            <a:avLst/>
          </a:prstGeom>
          <a:noFill/>
        </p:spPr>
        <p:txBody>
          <a:bodyPr wrap="square" lIns="91449" tIns="45725" rIns="91449" bIns="45725" rtlCol="0">
            <a:spAutoFit/>
          </a:bodyPr>
          <a:lstStyle/>
          <a:p>
            <a:r>
              <a:rPr lang="en-US" sz="1800" b="1" dirty="0">
                <a:solidFill>
                  <a:srgbClr val="CC6600"/>
                </a:solidFill>
              </a:rPr>
              <a:t>Queue Entry </a:t>
            </a:r>
          </a:p>
          <a:p>
            <a:pPr marL="1151124" lvl="2" indent="-285750">
              <a:buFont typeface="Arial" panose="020B0604020202020204" pitchFamily="34" charset="0"/>
              <a:buChar char="•"/>
            </a:pPr>
            <a:r>
              <a:rPr lang="en-US" sz="1400" dirty="0">
                <a:solidFill>
                  <a:srgbClr val="CC6600"/>
                </a:solidFill>
              </a:rPr>
              <a:t>Once application is considered complete.</a:t>
            </a:r>
          </a:p>
          <a:p>
            <a:pPr marL="1151124" lvl="2" indent="-285750">
              <a:buFont typeface="Arial" panose="020B0604020202020204" pitchFamily="34" charset="0"/>
              <a:buChar char="•"/>
            </a:pPr>
            <a:r>
              <a:rPr lang="en-US" sz="1400" dirty="0">
                <a:solidFill>
                  <a:srgbClr val="CC6600"/>
                </a:solidFill>
              </a:rPr>
              <a:t>Queue information shall include:</a:t>
            </a:r>
          </a:p>
          <a:p>
            <a:pPr marL="1583812" lvl="3" indent="-285750">
              <a:buFont typeface="Arial" panose="020B0604020202020204" pitchFamily="34" charset="0"/>
              <a:buChar char="•"/>
            </a:pPr>
            <a:r>
              <a:rPr lang="en-US" sz="1200" dirty="0">
                <a:solidFill>
                  <a:srgbClr val="CC6600"/>
                </a:solidFill>
              </a:rPr>
              <a:t>Queue position</a:t>
            </a:r>
          </a:p>
          <a:p>
            <a:pPr marL="1583812" lvl="3" indent="-285750">
              <a:buFont typeface="Arial" panose="020B0604020202020204" pitchFamily="34" charset="0"/>
              <a:buChar char="•"/>
            </a:pPr>
            <a:r>
              <a:rPr lang="en-US" sz="1200" dirty="0">
                <a:solidFill>
                  <a:srgbClr val="CC6600"/>
                </a:solidFill>
              </a:rPr>
              <a:t>Any dependencies</a:t>
            </a:r>
          </a:p>
          <a:p>
            <a:pPr marL="1583812" lvl="3" indent="-285750">
              <a:buFont typeface="Arial" panose="020B0604020202020204" pitchFamily="34" charset="0"/>
              <a:buChar char="•"/>
            </a:pPr>
            <a:r>
              <a:rPr lang="en-US" sz="1200" dirty="0">
                <a:solidFill>
                  <a:srgbClr val="CC6600"/>
                </a:solidFill>
              </a:rPr>
              <a:t>Contingent upgrades</a:t>
            </a:r>
          </a:p>
          <a:p>
            <a:pPr marL="1583812" lvl="3" indent="-285750">
              <a:buFont typeface="Arial" panose="020B0604020202020204" pitchFamily="34" charset="0"/>
              <a:buChar char="•"/>
            </a:pPr>
            <a:r>
              <a:rPr lang="en-US" sz="1200" dirty="0">
                <a:solidFill>
                  <a:srgbClr val="CC6600"/>
                </a:solidFill>
              </a:rPr>
              <a:t>Municipality where Facility is located</a:t>
            </a:r>
          </a:p>
          <a:p>
            <a:pPr marL="1583812" lvl="3" indent="-285750">
              <a:buFont typeface="Arial" panose="020B0604020202020204" pitchFamily="34" charset="0"/>
              <a:buChar char="•"/>
            </a:pPr>
            <a:r>
              <a:rPr lang="en-US" sz="1200" dirty="0">
                <a:solidFill>
                  <a:srgbClr val="CC6600"/>
                </a:solidFill>
              </a:rPr>
              <a:t>Substation name</a:t>
            </a:r>
          </a:p>
          <a:p>
            <a:pPr marL="1583812" lvl="3" indent="-285750">
              <a:buFont typeface="Arial" panose="020B0604020202020204" pitchFamily="34" charset="0"/>
              <a:buChar char="•"/>
            </a:pPr>
            <a:r>
              <a:rPr lang="en-US" sz="1200" dirty="0">
                <a:solidFill>
                  <a:srgbClr val="CC6600"/>
                </a:solidFill>
              </a:rPr>
              <a:t>Fuel type</a:t>
            </a:r>
          </a:p>
          <a:p>
            <a:pPr marL="1583812" lvl="3" indent="-285750">
              <a:buFont typeface="Arial" panose="020B0604020202020204" pitchFamily="34" charset="0"/>
              <a:buChar char="•"/>
            </a:pPr>
            <a:r>
              <a:rPr lang="en-US" sz="1200" dirty="0">
                <a:solidFill>
                  <a:srgbClr val="CC6600"/>
                </a:solidFill>
              </a:rPr>
              <a:t>Project status</a:t>
            </a:r>
          </a:p>
          <a:p>
            <a:pPr marL="1583812" lvl="3" indent="-285750">
              <a:buFont typeface="Arial" panose="020B0604020202020204" pitchFamily="34" charset="0"/>
              <a:buChar char="•"/>
            </a:pPr>
            <a:r>
              <a:rPr lang="en-US" sz="1200" dirty="0">
                <a:solidFill>
                  <a:srgbClr val="CC6600"/>
                </a:solidFill>
              </a:rPr>
              <a:t>Circuit name</a:t>
            </a:r>
          </a:p>
          <a:p>
            <a:pPr marL="1583812" lvl="3" indent="-285750">
              <a:buFont typeface="Arial" panose="020B0604020202020204" pitchFamily="34" charset="0"/>
              <a:buChar char="•"/>
            </a:pPr>
            <a:r>
              <a:rPr lang="en-US" sz="1200" dirty="0">
                <a:solidFill>
                  <a:srgbClr val="CC6600"/>
                </a:solidFill>
              </a:rPr>
              <a:t>Date application request submitted</a:t>
            </a:r>
          </a:p>
          <a:p>
            <a:pPr marL="1583812" lvl="3" indent="-285750">
              <a:buFont typeface="Arial" panose="020B0604020202020204" pitchFamily="34" charset="0"/>
              <a:buChar char="•"/>
            </a:pPr>
            <a:r>
              <a:rPr lang="en-US" sz="1200" dirty="0">
                <a:solidFill>
                  <a:srgbClr val="CC6600"/>
                </a:solidFill>
              </a:rPr>
              <a:t>Estimated commercial operations date</a:t>
            </a:r>
          </a:p>
          <a:p>
            <a:pPr marL="1583812" lvl="3" indent="-285750">
              <a:buFont typeface="Arial" panose="020B0604020202020204" pitchFamily="34" charset="0"/>
              <a:buChar char="•"/>
            </a:pPr>
            <a:r>
              <a:rPr lang="en-US" sz="1200" dirty="0">
                <a:solidFill>
                  <a:srgbClr val="CC6600"/>
                </a:solidFill>
              </a:rPr>
              <a:t>Facility capacity</a:t>
            </a:r>
          </a:p>
          <a:p>
            <a:pPr marL="1583812" lvl="3" indent="-285750">
              <a:buFont typeface="Arial" panose="020B0604020202020204" pitchFamily="34" charset="0"/>
              <a:buChar char="•"/>
            </a:pPr>
            <a:r>
              <a:rPr lang="en-US" sz="1200" dirty="0">
                <a:solidFill>
                  <a:srgbClr val="CC6600"/>
                </a:solidFill>
              </a:rPr>
              <a:t>Feasibility Study – start and completion dates</a:t>
            </a:r>
          </a:p>
          <a:p>
            <a:pPr marL="1583812" lvl="3" indent="-285750">
              <a:buFont typeface="Arial" panose="020B0604020202020204" pitchFamily="34" charset="0"/>
              <a:buChar char="•"/>
            </a:pPr>
            <a:r>
              <a:rPr lang="en-US" sz="1200" dirty="0">
                <a:solidFill>
                  <a:srgbClr val="CC6600"/>
                </a:solidFill>
              </a:rPr>
              <a:t>Impact Study – start and completion dates</a:t>
            </a:r>
          </a:p>
          <a:p>
            <a:pPr marL="1583812" lvl="3" indent="-285750">
              <a:buFont typeface="Arial" panose="020B0604020202020204" pitchFamily="34" charset="0"/>
              <a:buChar char="•"/>
            </a:pPr>
            <a:r>
              <a:rPr lang="en-US" sz="1200" dirty="0">
                <a:solidFill>
                  <a:srgbClr val="CC6600"/>
                </a:solidFill>
              </a:rPr>
              <a:t>Facility Study – start and completion dates</a:t>
            </a:r>
          </a:p>
          <a:p>
            <a:pPr marL="1583812" lvl="3" indent="-285750">
              <a:buFont typeface="Arial" panose="020B0604020202020204" pitchFamily="34" charset="0"/>
              <a:buChar char="•"/>
            </a:pPr>
            <a:r>
              <a:rPr lang="en-US" sz="1200" dirty="0">
                <a:solidFill>
                  <a:srgbClr val="CC6600"/>
                </a:solidFill>
              </a:rPr>
              <a:t>Interconnection Agreement – completion date</a:t>
            </a:r>
          </a:p>
          <a:p>
            <a:pPr marL="1583812" lvl="3" indent="-285750">
              <a:buFont typeface="Arial" panose="020B0604020202020204" pitchFamily="34" charset="0"/>
              <a:buChar char="•"/>
            </a:pPr>
            <a:r>
              <a:rPr lang="en-US" sz="1200" dirty="0">
                <a:solidFill>
                  <a:srgbClr val="CC6600"/>
                </a:solidFill>
              </a:rPr>
              <a:t>25% payment completion date</a:t>
            </a:r>
          </a:p>
          <a:p>
            <a:pPr marL="1151124" lvl="2" indent="-285750">
              <a:buFont typeface="Arial" panose="020B0604020202020204" pitchFamily="34" charset="0"/>
              <a:buChar char="•"/>
            </a:pPr>
            <a:r>
              <a:rPr lang="en-US" sz="1400" dirty="0">
                <a:solidFill>
                  <a:srgbClr val="CC6600"/>
                </a:solidFill>
              </a:rPr>
              <a:t>T&amp;D Utility shall publish a report on its website at least twice each calendar month </a:t>
            </a:r>
          </a:p>
          <a:p>
            <a:r>
              <a:rPr lang="en-US" sz="1800" b="1" dirty="0">
                <a:solidFill>
                  <a:srgbClr val="CC6600"/>
                </a:solidFill>
              </a:rPr>
              <a:t>Scoping Meeting</a:t>
            </a:r>
          </a:p>
          <a:p>
            <a:pPr marL="1322574" lvl="2" indent="-457200">
              <a:buFont typeface="Arial" panose="020B0604020202020204" pitchFamily="34" charset="0"/>
              <a:buChar char="•"/>
            </a:pPr>
            <a:r>
              <a:rPr lang="en-US" sz="1400" dirty="0">
                <a:solidFill>
                  <a:srgbClr val="CC6600"/>
                </a:solidFill>
              </a:rPr>
              <a:t>Conference call/MS Teams meeting with the Developer &amp; CMP team</a:t>
            </a:r>
          </a:p>
          <a:p>
            <a:pPr marL="1322574" lvl="2" indent="-457200">
              <a:buFont typeface="Arial" panose="020B0604020202020204" pitchFamily="34" charset="0"/>
              <a:buChar char="•"/>
            </a:pPr>
            <a:r>
              <a:rPr lang="en-US" sz="1400" dirty="0">
                <a:solidFill>
                  <a:srgbClr val="CC6600"/>
                </a:solidFill>
              </a:rPr>
              <a:t>Following meeting, CMP sends email with:</a:t>
            </a:r>
          </a:p>
          <a:p>
            <a:pPr marL="1755262" lvl="3" indent="-457200">
              <a:buFont typeface="Arial" panose="020B0604020202020204" pitchFamily="34" charset="0"/>
              <a:buChar char="•"/>
            </a:pPr>
            <a:r>
              <a:rPr lang="en-US" sz="1200" dirty="0">
                <a:solidFill>
                  <a:srgbClr val="CC6600"/>
                </a:solidFill>
              </a:rPr>
              <a:t>Scoping meeting notes</a:t>
            </a:r>
          </a:p>
          <a:p>
            <a:pPr marL="1755262" lvl="3" indent="-457200">
              <a:buFont typeface="Arial" panose="020B0604020202020204" pitchFamily="34" charset="0"/>
              <a:buChar char="•"/>
            </a:pPr>
            <a:r>
              <a:rPr lang="en-US" sz="1200" dirty="0">
                <a:solidFill>
                  <a:srgbClr val="CC6600"/>
                </a:solidFill>
              </a:rPr>
              <a:t>T&amp;C 55 (rates for schedule D &amp; L and queue info) </a:t>
            </a:r>
          </a:p>
          <a:p>
            <a:pPr marL="1755262" lvl="3" indent="-457200">
              <a:buFont typeface="Arial" panose="020B0604020202020204" pitchFamily="34" charset="0"/>
              <a:buChar char="•"/>
            </a:pPr>
            <a:r>
              <a:rPr lang="en-US" sz="1200" dirty="0">
                <a:solidFill>
                  <a:srgbClr val="CC6600"/>
                </a:solidFill>
              </a:rPr>
              <a:t>CMP bluebook generation guidelines (Schedule B)</a:t>
            </a:r>
          </a:p>
          <a:p>
            <a:pPr marL="1322574" lvl="2" indent="-457200">
              <a:buFont typeface="Arial" panose="020B0604020202020204" pitchFamily="34" charset="0"/>
              <a:buChar char="•"/>
            </a:pPr>
            <a:r>
              <a:rPr lang="en-US" sz="1200" dirty="0">
                <a:solidFill>
                  <a:srgbClr val="CC6600"/>
                </a:solidFill>
              </a:rPr>
              <a:t>Applicant has 10 BD to determine study type and submit deficiencies identified at meeting</a:t>
            </a:r>
          </a:p>
        </p:txBody>
      </p:sp>
      <p:sp>
        <p:nvSpPr>
          <p:cNvPr id="5" name="13 Rectángulo redondeado"/>
          <p:cNvSpPr txBox="1">
            <a:spLocks noChangeArrowheads="1"/>
          </p:cNvSpPr>
          <p:nvPr/>
        </p:nvSpPr>
        <p:spPr bwMode="auto">
          <a:xfrm>
            <a:off x="495386" y="261442"/>
            <a:ext cx="8231029" cy="655790"/>
          </a:xfrm>
          <a:prstGeom prst="roundRect">
            <a:avLst>
              <a:gd name="adj" fmla="val 16667"/>
            </a:avLst>
          </a:prstGeom>
          <a:solidFill>
            <a:srgbClr val="5C881A"/>
          </a:solidFill>
          <a:ln w="25400" algn="ctr">
            <a:noFill/>
            <a:round/>
            <a:headEnd/>
            <a:tailEnd/>
          </a:ln>
        </p:spPr>
        <p:txBody>
          <a:bodyPr vert="horz" lIns="91440" tIns="45721" rIns="91440" bIns="45721" rtlCol="0" anchor="ctr">
            <a:normAutofit/>
          </a:bodyPr>
          <a:lstStyle/>
          <a:p>
            <a:pPr algn="ctr" defTabSz="457201" fontAlgn="auto">
              <a:spcAft>
                <a:spcPts val="0"/>
              </a:spcAft>
            </a:pPr>
            <a:r>
              <a:rPr lang="en-US" sz="2800" dirty="0">
                <a:solidFill>
                  <a:schemeClr val="bg1"/>
                </a:solidFill>
              </a:rPr>
              <a:t>Level 4 Application Process</a:t>
            </a:r>
            <a:endParaRPr lang="en-US" sz="2800" dirty="0">
              <a:solidFill>
                <a:schemeClr val="bg1"/>
              </a:solidFill>
              <a:latin typeface="Calibri" pitchFamily="34" charset="0"/>
              <a:ea typeface="+mj-ea"/>
              <a:cs typeface="+mj-cs"/>
            </a:endParaRPr>
          </a:p>
        </p:txBody>
      </p:sp>
    </p:spTree>
    <p:extLst>
      <p:ext uri="{BB962C8B-B14F-4D97-AF65-F5344CB8AC3E}">
        <p14:creationId xmlns:p14="http://schemas.microsoft.com/office/powerpoint/2010/main" val="28794247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13796" y="1207983"/>
            <a:ext cx="8154816" cy="5293767"/>
          </a:xfrm>
          <a:prstGeom prst="rect">
            <a:avLst/>
          </a:prstGeom>
          <a:noFill/>
        </p:spPr>
        <p:txBody>
          <a:bodyPr wrap="square" lIns="91449" tIns="45725" rIns="91449" bIns="45725" rtlCol="0">
            <a:spAutoFit/>
          </a:bodyPr>
          <a:lstStyle/>
          <a:p>
            <a:r>
              <a:rPr lang="en-US" sz="1800" b="1" dirty="0">
                <a:solidFill>
                  <a:srgbClr val="CC6600"/>
                </a:solidFill>
              </a:rPr>
              <a:t>Study Selection</a:t>
            </a:r>
          </a:p>
          <a:p>
            <a:pPr marL="718438" lvl="1" indent="-285750">
              <a:buFont typeface="Arial" panose="020B0604020202020204" pitchFamily="34" charset="0"/>
              <a:buChar char="•"/>
            </a:pPr>
            <a:r>
              <a:rPr lang="en-US" sz="1600" dirty="0">
                <a:solidFill>
                  <a:srgbClr val="CC6600"/>
                </a:solidFill>
              </a:rPr>
              <a:t>Agreement issued and request for additional info within 5 BD of study selection</a:t>
            </a:r>
          </a:p>
          <a:p>
            <a:pPr marL="718438" lvl="1" indent="-285750">
              <a:buFont typeface="Arial" panose="020B0604020202020204" pitchFamily="34" charset="0"/>
              <a:buChar char="•"/>
            </a:pPr>
            <a:r>
              <a:rPr lang="en-US" sz="1600" dirty="0">
                <a:solidFill>
                  <a:srgbClr val="CC6600"/>
                </a:solidFill>
              </a:rPr>
              <a:t>Utility has 15 BD from study selection to provide estimate for study selected</a:t>
            </a:r>
          </a:p>
          <a:p>
            <a:pPr marL="718438" lvl="1" indent="-285750">
              <a:buFont typeface="Arial" panose="020B0604020202020204" pitchFamily="34" charset="0"/>
              <a:buChar char="•"/>
            </a:pPr>
            <a:r>
              <a:rPr lang="en-US" sz="1600" dirty="0">
                <a:solidFill>
                  <a:srgbClr val="CC6600"/>
                </a:solidFill>
              </a:rPr>
              <a:t>Applicant has 10 BD from receipt of both agreement and estimate to return the agreement, deposit, and additional info</a:t>
            </a:r>
          </a:p>
          <a:p>
            <a:pPr marL="1151124" lvl="2" indent="-285750">
              <a:buFont typeface="Arial" panose="020B0604020202020204" pitchFamily="34" charset="0"/>
              <a:buChar char="•"/>
            </a:pPr>
            <a:r>
              <a:rPr lang="en-US" sz="1600" dirty="0">
                <a:solidFill>
                  <a:srgbClr val="CC6600"/>
                </a:solidFill>
              </a:rPr>
              <a:t>Inverter PSCAD models required before the start of any study</a:t>
            </a:r>
          </a:p>
          <a:p>
            <a:pPr marL="718438" lvl="1" indent="-285750">
              <a:buFont typeface="Arial" panose="020B0604020202020204" pitchFamily="34" charset="0"/>
              <a:buChar char="•"/>
            </a:pPr>
            <a:r>
              <a:rPr lang="en-US" sz="1600" dirty="0">
                <a:solidFill>
                  <a:srgbClr val="CC6600"/>
                </a:solidFill>
              </a:rPr>
              <a:t>Two Developer options for Study:</a:t>
            </a:r>
          </a:p>
          <a:p>
            <a:pPr lvl="2"/>
            <a:r>
              <a:rPr lang="en-US" sz="1400" dirty="0">
                <a:solidFill>
                  <a:srgbClr val="CC6600"/>
                </a:solidFill>
              </a:rPr>
              <a:t>	1)  Sequential Study (Feasibility followed by System Impact)</a:t>
            </a:r>
          </a:p>
          <a:p>
            <a:pPr marL="1583812" lvl="3" indent="-285750">
              <a:buFont typeface="Arial" panose="020B0604020202020204" pitchFamily="34" charset="0"/>
              <a:buChar char="•"/>
            </a:pPr>
            <a:r>
              <a:rPr lang="en-US" sz="1200" dirty="0">
                <a:solidFill>
                  <a:srgbClr val="CC6600"/>
                </a:solidFill>
              </a:rPr>
              <a:t>25 BD for Feasibility Study (FS)</a:t>
            </a:r>
          </a:p>
          <a:p>
            <a:pPr marL="2016498" lvl="4" indent="-285750">
              <a:buFont typeface="Arial" panose="020B0604020202020204" pitchFamily="34" charset="0"/>
              <a:buChar char="•"/>
            </a:pPr>
            <a:r>
              <a:rPr lang="en-US" sz="1200" dirty="0">
                <a:solidFill>
                  <a:srgbClr val="CC6600"/>
                </a:solidFill>
              </a:rPr>
              <a:t>Preliminary review of short circuit currents and coordination/potential overloading of distribution circuit devices</a:t>
            </a:r>
          </a:p>
          <a:p>
            <a:pPr marL="2016498" lvl="4" indent="-285750">
              <a:buFont typeface="Arial" panose="020B0604020202020204" pitchFamily="34" charset="0"/>
              <a:buChar char="•"/>
            </a:pPr>
            <a:r>
              <a:rPr lang="en-US" sz="1200" dirty="0">
                <a:solidFill>
                  <a:srgbClr val="CC6600"/>
                </a:solidFill>
              </a:rPr>
              <a:t>$1,000 deposit, reconciled at end of the study </a:t>
            </a:r>
          </a:p>
          <a:p>
            <a:pPr marL="1583812" lvl="3" indent="-285750">
              <a:buFont typeface="Arial" panose="020B0604020202020204" pitchFamily="34" charset="0"/>
              <a:buChar char="•"/>
            </a:pPr>
            <a:r>
              <a:rPr lang="en-US" sz="1200" dirty="0">
                <a:solidFill>
                  <a:srgbClr val="CC6600"/>
                </a:solidFill>
              </a:rPr>
              <a:t>30 BD for Impact Study (IS)</a:t>
            </a:r>
          </a:p>
          <a:p>
            <a:pPr marL="2016498" lvl="4" indent="-285750">
              <a:buFont typeface="Arial" panose="020B0604020202020204" pitchFamily="34" charset="0"/>
              <a:buChar char="•"/>
            </a:pPr>
            <a:r>
              <a:rPr lang="en-US" sz="1200" dirty="0">
                <a:solidFill>
                  <a:srgbClr val="CC6600"/>
                </a:solidFill>
              </a:rPr>
              <a:t>Load flow study, short circuit study, circuit protection and coordination study, impact of system operations, stability study, voltage collapse study, etc.</a:t>
            </a:r>
          </a:p>
          <a:p>
            <a:pPr marL="2016498" lvl="4" indent="-285750">
              <a:buFont typeface="Arial" panose="020B0604020202020204" pitchFamily="34" charset="0"/>
              <a:buChar char="•"/>
            </a:pPr>
            <a:r>
              <a:rPr lang="en-US" sz="1200" dirty="0">
                <a:solidFill>
                  <a:srgbClr val="CC6600"/>
                </a:solidFill>
              </a:rPr>
              <a:t>$3,000 deposit, reconciled at end of the study </a:t>
            </a:r>
          </a:p>
          <a:p>
            <a:pPr lvl="1"/>
            <a:r>
              <a:rPr lang="en-US" sz="1200" b="1" dirty="0">
                <a:solidFill>
                  <a:srgbClr val="CC6600"/>
                </a:solidFill>
              </a:rPr>
              <a:t>	</a:t>
            </a:r>
            <a:r>
              <a:rPr lang="en-US" sz="1400" dirty="0">
                <a:solidFill>
                  <a:srgbClr val="CC6600"/>
                </a:solidFill>
              </a:rPr>
              <a:t>2)  Combined Study</a:t>
            </a:r>
          </a:p>
          <a:p>
            <a:pPr marL="1583812" lvl="3" indent="-285750">
              <a:buFont typeface="Arial" panose="020B0604020202020204" pitchFamily="34" charset="0"/>
              <a:buChar char="•"/>
            </a:pPr>
            <a:r>
              <a:rPr lang="en-US" sz="1200" dirty="0">
                <a:solidFill>
                  <a:srgbClr val="CC6600"/>
                </a:solidFill>
              </a:rPr>
              <a:t>45 BD for combined FS/IS</a:t>
            </a:r>
          </a:p>
          <a:p>
            <a:pPr marL="2016498" lvl="4" indent="-285750">
              <a:buFont typeface="Arial" panose="020B0604020202020204" pitchFamily="34" charset="0"/>
              <a:buChar char="•"/>
            </a:pPr>
            <a:r>
              <a:rPr lang="en-US" sz="1200" dirty="0">
                <a:solidFill>
                  <a:srgbClr val="CC6600"/>
                </a:solidFill>
              </a:rPr>
              <a:t>$3,000 deposit, reconciled at end of the study </a:t>
            </a:r>
          </a:p>
          <a:p>
            <a:pPr marL="718438" lvl="1" indent="-285750">
              <a:buFont typeface="Arial" panose="020B0604020202020204" pitchFamily="34" charset="0"/>
              <a:buChar char="•"/>
            </a:pPr>
            <a:r>
              <a:rPr lang="en-US" sz="1600" dirty="0">
                <a:solidFill>
                  <a:srgbClr val="CC6600"/>
                </a:solidFill>
              </a:rPr>
              <a:t>Risk of Islanding screening </a:t>
            </a:r>
          </a:p>
          <a:p>
            <a:pPr marL="1151124" lvl="2" indent="-285750">
              <a:buFont typeface="Arial" panose="020B0604020202020204" pitchFamily="34" charset="0"/>
              <a:buChar char="•"/>
            </a:pPr>
            <a:r>
              <a:rPr lang="en-US" sz="1600" dirty="0">
                <a:solidFill>
                  <a:srgbClr val="CC6600"/>
                </a:solidFill>
              </a:rPr>
              <a:t>Performed during study phase</a:t>
            </a:r>
          </a:p>
          <a:p>
            <a:pPr marL="1151124" lvl="2" indent="-285750">
              <a:buFont typeface="Arial" panose="020B0604020202020204" pitchFamily="34" charset="0"/>
              <a:buChar char="•"/>
            </a:pPr>
            <a:r>
              <a:rPr lang="en-US" sz="1600" dirty="0">
                <a:solidFill>
                  <a:srgbClr val="CC6600"/>
                </a:solidFill>
              </a:rPr>
              <a:t>Projects failing screening will undergo a Time Domain Study as part of the SIS process  </a:t>
            </a:r>
          </a:p>
          <a:p>
            <a:pPr marL="2016498" lvl="4" indent="-285750">
              <a:buFont typeface="Arial" panose="020B0604020202020204" pitchFamily="34" charset="0"/>
              <a:buChar char="•"/>
            </a:pPr>
            <a:endParaRPr lang="en-US" sz="1200" dirty="0">
              <a:solidFill>
                <a:srgbClr val="CC6600"/>
              </a:solidFill>
            </a:endParaRPr>
          </a:p>
        </p:txBody>
      </p:sp>
      <p:sp>
        <p:nvSpPr>
          <p:cNvPr id="5" name="13 Rectángulo redondeado"/>
          <p:cNvSpPr txBox="1">
            <a:spLocks noChangeArrowheads="1"/>
          </p:cNvSpPr>
          <p:nvPr/>
        </p:nvSpPr>
        <p:spPr bwMode="auto">
          <a:xfrm>
            <a:off x="495386" y="261442"/>
            <a:ext cx="8231029" cy="655790"/>
          </a:xfrm>
          <a:prstGeom prst="roundRect">
            <a:avLst>
              <a:gd name="adj" fmla="val 16667"/>
            </a:avLst>
          </a:prstGeom>
          <a:solidFill>
            <a:srgbClr val="5C881A"/>
          </a:solidFill>
          <a:ln w="25400" algn="ctr">
            <a:noFill/>
            <a:round/>
            <a:headEnd/>
            <a:tailEnd/>
          </a:ln>
        </p:spPr>
        <p:txBody>
          <a:bodyPr vert="horz" lIns="91440" tIns="45721" rIns="91440" bIns="45721" rtlCol="0" anchor="ctr">
            <a:normAutofit/>
          </a:bodyPr>
          <a:lstStyle/>
          <a:p>
            <a:pPr algn="ctr" defTabSz="457201" fontAlgn="auto">
              <a:spcAft>
                <a:spcPts val="0"/>
              </a:spcAft>
            </a:pPr>
            <a:r>
              <a:rPr lang="en-US" sz="2800" dirty="0">
                <a:solidFill>
                  <a:schemeClr val="bg1"/>
                </a:solidFill>
              </a:rPr>
              <a:t>Level 4 Application Process (cont’d)</a:t>
            </a:r>
            <a:endParaRPr lang="en-US" sz="2800" dirty="0">
              <a:solidFill>
                <a:schemeClr val="bg1"/>
              </a:solidFill>
              <a:latin typeface="Calibri" pitchFamily="34" charset="0"/>
            </a:endParaRPr>
          </a:p>
        </p:txBody>
      </p:sp>
    </p:spTree>
    <p:extLst>
      <p:ext uri="{BB962C8B-B14F-4D97-AF65-F5344CB8AC3E}">
        <p14:creationId xmlns:p14="http://schemas.microsoft.com/office/powerpoint/2010/main" val="5490782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13796" y="1627257"/>
            <a:ext cx="8154816" cy="2985443"/>
          </a:xfrm>
          <a:prstGeom prst="rect">
            <a:avLst/>
          </a:prstGeom>
          <a:noFill/>
        </p:spPr>
        <p:txBody>
          <a:bodyPr wrap="square" lIns="91449" tIns="45725" rIns="91449" bIns="45725" rtlCol="0">
            <a:spAutoFit/>
          </a:bodyPr>
          <a:lstStyle/>
          <a:p>
            <a:r>
              <a:rPr lang="en-US" sz="1600" b="1" dirty="0">
                <a:solidFill>
                  <a:srgbClr val="CC6600"/>
                </a:solidFill>
              </a:rPr>
              <a:t>Study Results Meeting</a:t>
            </a:r>
          </a:p>
          <a:p>
            <a:pPr marL="718438" lvl="1" indent="-285750">
              <a:buFont typeface="Arial" panose="020B0604020202020204" pitchFamily="34" charset="0"/>
              <a:buChar char="•"/>
            </a:pPr>
            <a:r>
              <a:rPr lang="en-US" sz="1400" dirty="0">
                <a:solidFill>
                  <a:srgbClr val="CC6600"/>
                </a:solidFill>
              </a:rPr>
              <a:t>Utility and Applicant </a:t>
            </a:r>
            <a:r>
              <a:rPr lang="en-US" sz="1400" b="1" u="sng" dirty="0">
                <a:solidFill>
                  <a:srgbClr val="CC6600"/>
                </a:solidFill>
              </a:rPr>
              <a:t>shall</a:t>
            </a:r>
            <a:r>
              <a:rPr lang="en-US" sz="1400" dirty="0">
                <a:solidFill>
                  <a:srgbClr val="CC6600"/>
                </a:solidFill>
              </a:rPr>
              <a:t> meet within 10 BD of study completion</a:t>
            </a:r>
          </a:p>
          <a:p>
            <a:pPr marL="718438" lvl="1" indent="-285750">
              <a:buFont typeface="Arial" panose="020B0604020202020204" pitchFamily="34" charset="0"/>
              <a:buChar char="•"/>
            </a:pPr>
            <a:r>
              <a:rPr lang="en-US" sz="1400" dirty="0">
                <a:solidFill>
                  <a:srgbClr val="CC6600"/>
                </a:solidFill>
              </a:rPr>
              <a:t>Report includes</a:t>
            </a:r>
          </a:p>
          <a:p>
            <a:pPr marL="1151124" lvl="2" indent="-285750">
              <a:buFont typeface="Arial" panose="020B0604020202020204" pitchFamily="34" charset="0"/>
              <a:buChar char="•"/>
            </a:pPr>
            <a:r>
              <a:rPr lang="en-US" sz="1200" dirty="0">
                <a:solidFill>
                  <a:srgbClr val="CC6600"/>
                </a:solidFill>
              </a:rPr>
              <a:t>Results of study scope/analysis</a:t>
            </a:r>
          </a:p>
          <a:p>
            <a:pPr marL="1151124" lvl="2" indent="-285750">
              <a:buFont typeface="Arial" panose="020B0604020202020204" pitchFamily="34" charset="0"/>
              <a:buChar char="•"/>
            </a:pPr>
            <a:r>
              <a:rPr lang="en-US" sz="1200" dirty="0">
                <a:solidFill>
                  <a:srgbClr val="CC6600"/>
                </a:solidFill>
              </a:rPr>
              <a:t>Cost of required upgrades (+/- 25%)</a:t>
            </a:r>
          </a:p>
          <a:p>
            <a:pPr marL="1583812" lvl="3" indent="-285750">
              <a:buFont typeface="Arial" panose="020B0604020202020204" pitchFamily="34" charset="0"/>
              <a:buChar char="•"/>
            </a:pPr>
            <a:r>
              <a:rPr lang="en-US" sz="1200" dirty="0">
                <a:solidFill>
                  <a:srgbClr val="CC6600"/>
                </a:solidFill>
              </a:rPr>
              <a:t>Does not include any costs that may be required from i.3.9 process or other transmission studies that may be required</a:t>
            </a:r>
          </a:p>
          <a:p>
            <a:pPr marL="718438" lvl="1" indent="-285750">
              <a:buFont typeface="Arial" panose="020B0604020202020204" pitchFamily="34" charset="0"/>
              <a:buChar char="•"/>
            </a:pPr>
            <a:r>
              <a:rPr lang="en-US" sz="1400" dirty="0">
                <a:solidFill>
                  <a:srgbClr val="CC6600"/>
                </a:solidFill>
              </a:rPr>
              <a:t>Review results of study report</a:t>
            </a:r>
          </a:p>
          <a:p>
            <a:pPr marL="718438" lvl="1" indent="-285750">
              <a:buFont typeface="Arial" panose="020B0604020202020204" pitchFamily="34" charset="0"/>
              <a:buChar char="•"/>
            </a:pPr>
            <a:r>
              <a:rPr lang="en-US" sz="1400" dirty="0">
                <a:solidFill>
                  <a:srgbClr val="CC6600"/>
                </a:solidFill>
              </a:rPr>
              <a:t>Question and answer session for the customer</a:t>
            </a:r>
          </a:p>
          <a:p>
            <a:pPr marL="718438" lvl="1" indent="-285750">
              <a:buFont typeface="Arial" panose="020B0604020202020204" pitchFamily="34" charset="0"/>
              <a:buChar char="•"/>
            </a:pPr>
            <a:r>
              <a:rPr lang="en-US" sz="1400" dirty="0">
                <a:solidFill>
                  <a:srgbClr val="CC6600"/>
                </a:solidFill>
              </a:rPr>
              <a:t>Applicant has 15 BD from results meeting to state intent to proceed with subsequent study or Interconnection Agreement </a:t>
            </a:r>
          </a:p>
          <a:p>
            <a:pPr marL="718438" lvl="1" indent="-285750">
              <a:buFont typeface="Arial" panose="020B0604020202020204" pitchFamily="34" charset="0"/>
              <a:buChar char="•"/>
            </a:pPr>
            <a:r>
              <a:rPr lang="en-US" sz="1400" dirty="0">
                <a:solidFill>
                  <a:srgbClr val="CC6600"/>
                </a:solidFill>
              </a:rPr>
              <a:t>Modifications and cost sharing discussed on subsequent slides</a:t>
            </a:r>
          </a:p>
          <a:p>
            <a:pPr marL="718438" lvl="1" indent="-285750">
              <a:buFont typeface="Arial" panose="020B0604020202020204" pitchFamily="34" charset="0"/>
              <a:buChar char="•"/>
            </a:pPr>
            <a:endParaRPr lang="en-US" sz="1400" dirty="0">
              <a:solidFill>
                <a:srgbClr val="CC6600"/>
              </a:solidFill>
            </a:endParaRPr>
          </a:p>
          <a:p>
            <a:endParaRPr lang="en-US" sz="1200" dirty="0">
              <a:solidFill>
                <a:srgbClr val="CC6600"/>
              </a:solidFill>
            </a:endParaRPr>
          </a:p>
        </p:txBody>
      </p:sp>
      <p:sp>
        <p:nvSpPr>
          <p:cNvPr id="5" name="13 Rectángulo redondeado"/>
          <p:cNvSpPr txBox="1">
            <a:spLocks noChangeArrowheads="1"/>
          </p:cNvSpPr>
          <p:nvPr/>
        </p:nvSpPr>
        <p:spPr bwMode="auto">
          <a:xfrm>
            <a:off x="495386" y="261442"/>
            <a:ext cx="8231029" cy="655790"/>
          </a:xfrm>
          <a:prstGeom prst="roundRect">
            <a:avLst>
              <a:gd name="adj" fmla="val 16667"/>
            </a:avLst>
          </a:prstGeom>
          <a:solidFill>
            <a:srgbClr val="5C881A"/>
          </a:solidFill>
          <a:ln w="25400" algn="ctr">
            <a:noFill/>
            <a:round/>
            <a:headEnd/>
            <a:tailEnd/>
          </a:ln>
        </p:spPr>
        <p:txBody>
          <a:bodyPr vert="horz" lIns="91440" tIns="45721" rIns="91440" bIns="45721" rtlCol="0" anchor="ctr">
            <a:normAutofit/>
          </a:bodyPr>
          <a:lstStyle/>
          <a:p>
            <a:pPr algn="ctr" defTabSz="457201" fontAlgn="auto">
              <a:spcAft>
                <a:spcPts val="0"/>
              </a:spcAft>
            </a:pPr>
            <a:r>
              <a:rPr lang="en-US" sz="2800" dirty="0">
                <a:solidFill>
                  <a:schemeClr val="bg1"/>
                </a:solidFill>
              </a:rPr>
              <a:t>Level 4 Application Process (cont’d)</a:t>
            </a:r>
            <a:endParaRPr lang="en-US" sz="2800" dirty="0">
              <a:solidFill>
                <a:schemeClr val="bg1"/>
              </a:solidFill>
              <a:latin typeface="Calibri" pitchFamily="34" charset="0"/>
            </a:endParaRPr>
          </a:p>
        </p:txBody>
      </p:sp>
    </p:spTree>
    <p:extLst>
      <p:ext uri="{BB962C8B-B14F-4D97-AF65-F5344CB8AC3E}">
        <p14:creationId xmlns:p14="http://schemas.microsoft.com/office/powerpoint/2010/main" val="7244225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13796" y="1311349"/>
            <a:ext cx="8154816" cy="3693329"/>
          </a:xfrm>
          <a:prstGeom prst="rect">
            <a:avLst/>
          </a:prstGeom>
          <a:noFill/>
        </p:spPr>
        <p:txBody>
          <a:bodyPr wrap="square" lIns="91449" tIns="45725" rIns="91449" bIns="45725" rtlCol="0">
            <a:spAutoFit/>
          </a:bodyPr>
          <a:lstStyle/>
          <a:p>
            <a:r>
              <a:rPr lang="en-US" sz="1800" b="1" dirty="0">
                <a:solidFill>
                  <a:srgbClr val="CC6600"/>
                </a:solidFill>
              </a:rPr>
              <a:t>Modifications under §12.D.1.a-d*</a:t>
            </a:r>
          </a:p>
          <a:p>
            <a:pPr marL="775588" lvl="1" indent="-342900">
              <a:buFont typeface="+mj-lt"/>
              <a:buAutoNum type="alphaLcPeriod"/>
            </a:pPr>
            <a:r>
              <a:rPr lang="en-US" sz="1400" u="sng" dirty="0">
                <a:solidFill>
                  <a:srgbClr val="CC6600"/>
                </a:solidFill>
              </a:rPr>
              <a:t>Prior to the commencement of the Feasibility Study</a:t>
            </a:r>
            <a:r>
              <a:rPr lang="en-US" sz="1400" dirty="0">
                <a:solidFill>
                  <a:srgbClr val="CC6600"/>
                </a:solidFill>
              </a:rPr>
              <a:t>, a decrease</a:t>
            </a:r>
            <a:r>
              <a:rPr lang="en-US" sz="1400" b="1" dirty="0">
                <a:solidFill>
                  <a:srgbClr val="CC6600"/>
                </a:solidFill>
              </a:rPr>
              <a:t>**</a:t>
            </a:r>
            <a:r>
              <a:rPr lang="en-US" sz="1400" dirty="0">
                <a:solidFill>
                  <a:srgbClr val="CC6600"/>
                </a:solidFill>
              </a:rPr>
              <a:t> in the MW (AC) nameplate capacity of the Facility; </a:t>
            </a:r>
          </a:p>
          <a:p>
            <a:pPr marL="775588" lvl="1" indent="-342900">
              <a:buFont typeface="+mj-lt"/>
              <a:buAutoNum type="alphaLcPeriod"/>
            </a:pPr>
            <a:r>
              <a:rPr lang="en-US" sz="1400" u="sng" dirty="0">
                <a:solidFill>
                  <a:srgbClr val="CC6600"/>
                </a:solidFill>
              </a:rPr>
              <a:t>Prior to the commencement of the Impact Study</a:t>
            </a:r>
            <a:r>
              <a:rPr lang="en-US" sz="1400" dirty="0">
                <a:solidFill>
                  <a:srgbClr val="CC6600"/>
                </a:solidFill>
              </a:rPr>
              <a:t>, an Applicant may consolidate the capacity of multiple Interconnection Requests for multiple Facilities</a:t>
            </a:r>
            <a:r>
              <a:rPr lang="en-US" sz="1400" b="1" dirty="0">
                <a:solidFill>
                  <a:srgbClr val="CC6600"/>
                </a:solidFill>
              </a:rPr>
              <a:t> </a:t>
            </a:r>
            <a:r>
              <a:rPr lang="en-US" sz="1400" dirty="0">
                <a:solidFill>
                  <a:srgbClr val="CC6600"/>
                </a:solidFill>
              </a:rPr>
              <a:t>if the following conditions are met: </a:t>
            </a:r>
          </a:p>
          <a:p>
            <a:pPr lvl="2"/>
            <a:r>
              <a:rPr lang="en-US" sz="1200" dirty="0">
                <a:solidFill>
                  <a:srgbClr val="CC6600"/>
                </a:solidFill>
              </a:rPr>
              <a:t>(</a:t>
            </a:r>
            <a:r>
              <a:rPr lang="en-US" sz="1200" dirty="0" err="1">
                <a:solidFill>
                  <a:srgbClr val="CC6600"/>
                </a:solidFill>
              </a:rPr>
              <a:t>i</a:t>
            </a:r>
            <a:r>
              <a:rPr lang="en-US" sz="1200" dirty="0">
                <a:solidFill>
                  <a:srgbClr val="CC6600"/>
                </a:solidFill>
              </a:rPr>
              <a:t>) the Facilities share common ownership; </a:t>
            </a:r>
            <a:r>
              <a:rPr lang="en-US" sz="1200" u="sng" dirty="0">
                <a:solidFill>
                  <a:srgbClr val="CC6600"/>
                </a:solidFill>
              </a:rPr>
              <a:t>and </a:t>
            </a:r>
          </a:p>
          <a:p>
            <a:pPr lvl="2"/>
            <a:r>
              <a:rPr lang="en-US" sz="1200" dirty="0">
                <a:solidFill>
                  <a:srgbClr val="CC6600"/>
                </a:solidFill>
              </a:rPr>
              <a:t>(ii) the Facilities have directly dependent Queue Positions;</a:t>
            </a:r>
            <a:endParaRPr lang="en-US" sz="1200" b="1" dirty="0">
              <a:solidFill>
                <a:srgbClr val="CC6600"/>
              </a:solidFill>
            </a:endParaRPr>
          </a:p>
          <a:p>
            <a:pPr marL="775588" lvl="1" indent="-342900">
              <a:buFont typeface="+mj-lt"/>
              <a:buAutoNum type="alphaLcPeriod"/>
            </a:pPr>
            <a:r>
              <a:rPr lang="en-US" sz="1400" u="sng" dirty="0">
                <a:solidFill>
                  <a:srgbClr val="CC6600"/>
                </a:solidFill>
              </a:rPr>
              <a:t>At any time</a:t>
            </a:r>
            <a:r>
              <a:rPr lang="en-US" sz="1400" dirty="0">
                <a:solidFill>
                  <a:srgbClr val="CC6600"/>
                </a:solidFill>
              </a:rPr>
              <a:t>, an In-Kind Modification to the technical parameters associated with the ICGF’s technology, that does not increase the AC export capability of the ICGF; </a:t>
            </a:r>
          </a:p>
          <a:p>
            <a:pPr marL="775588" lvl="1" indent="-342900">
              <a:buFont typeface="+mj-lt"/>
              <a:buAutoNum type="alphaLcPeriod"/>
            </a:pPr>
            <a:r>
              <a:rPr lang="en-US" sz="1400" u="sng" dirty="0">
                <a:solidFill>
                  <a:srgbClr val="CC6600"/>
                </a:solidFill>
              </a:rPr>
              <a:t>At or within fifteen (15) Business Days after </a:t>
            </a:r>
            <a:r>
              <a:rPr lang="en-US" sz="1400" dirty="0">
                <a:solidFill>
                  <a:srgbClr val="CC6600"/>
                </a:solidFill>
              </a:rPr>
              <a:t>the meeting between Applicant and T&amp;D Utility to review </a:t>
            </a:r>
            <a:r>
              <a:rPr lang="en-US" sz="1400" u="sng" dirty="0">
                <a:solidFill>
                  <a:srgbClr val="CC6600"/>
                </a:solidFill>
              </a:rPr>
              <a:t>results of either the Feasibility Study or the Impact Study</a:t>
            </a:r>
            <a:r>
              <a:rPr lang="en-US" sz="1400" dirty="0">
                <a:solidFill>
                  <a:srgbClr val="CC6600"/>
                </a:solidFill>
              </a:rPr>
              <a:t>, a </a:t>
            </a:r>
            <a:r>
              <a:rPr lang="en-US" sz="1400" b="1" i="1" dirty="0">
                <a:solidFill>
                  <a:srgbClr val="CC6600"/>
                </a:solidFill>
              </a:rPr>
              <a:t>one-time</a:t>
            </a:r>
            <a:r>
              <a:rPr lang="en-US" sz="1400" dirty="0">
                <a:solidFill>
                  <a:srgbClr val="CC6600"/>
                </a:solidFill>
              </a:rPr>
              <a:t> modification of the interconnection configuration as a result of the Feasibility Study or Impact Study results, including a decrease</a:t>
            </a:r>
            <a:r>
              <a:rPr lang="en-US" sz="1400" b="1" dirty="0">
                <a:solidFill>
                  <a:srgbClr val="CC6600"/>
                </a:solidFill>
              </a:rPr>
              <a:t>**</a:t>
            </a:r>
            <a:r>
              <a:rPr lang="en-US" sz="1400" dirty="0">
                <a:solidFill>
                  <a:srgbClr val="CC6600"/>
                </a:solidFill>
              </a:rPr>
              <a:t> in the MW (AC) nameplate capacity of the Facility.</a:t>
            </a:r>
          </a:p>
          <a:p>
            <a:endParaRPr lang="en-US" sz="1400" dirty="0">
              <a:solidFill>
                <a:srgbClr val="CC6600"/>
              </a:solidFill>
            </a:endParaRPr>
          </a:p>
          <a:p>
            <a:r>
              <a:rPr lang="en-US" sz="1200" b="1" dirty="0">
                <a:solidFill>
                  <a:srgbClr val="CC6600"/>
                </a:solidFill>
              </a:rPr>
              <a:t>*  $500 non-refundable fee for modifications </a:t>
            </a:r>
          </a:p>
          <a:p>
            <a:r>
              <a:rPr lang="en-US" sz="1200" b="1" dirty="0">
                <a:solidFill>
                  <a:srgbClr val="CC6600"/>
                </a:solidFill>
              </a:rPr>
              <a:t>**  An increase in the MW (AC) nameplate capacity of the Facility is not permitted in any situation.</a:t>
            </a:r>
          </a:p>
        </p:txBody>
      </p:sp>
      <p:sp>
        <p:nvSpPr>
          <p:cNvPr id="5" name="13 Rectángulo redondeado"/>
          <p:cNvSpPr txBox="1">
            <a:spLocks noChangeArrowheads="1"/>
          </p:cNvSpPr>
          <p:nvPr/>
        </p:nvSpPr>
        <p:spPr bwMode="auto">
          <a:xfrm>
            <a:off x="495386" y="261442"/>
            <a:ext cx="8231029" cy="655790"/>
          </a:xfrm>
          <a:prstGeom prst="roundRect">
            <a:avLst>
              <a:gd name="adj" fmla="val 16667"/>
            </a:avLst>
          </a:prstGeom>
          <a:solidFill>
            <a:srgbClr val="5C881A"/>
          </a:solidFill>
          <a:ln w="25400" algn="ctr">
            <a:noFill/>
            <a:round/>
            <a:headEnd/>
            <a:tailEnd/>
          </a:ln>
        </p:spPr>
        <p:txBody>
          <a:bodyPr vert="horz" lIns="91440" tIns="45721" rIns="91440" bIns="45721" rtlCol="0" anchor="ctr">
            <a:normAutofit/>
          </a:bodyPr>
          <a:lstStyle/>
          <a:p>
            <a:pPr algn="ctr" defTabSz="457201" fontAlgn="auto">
              <a:spcAft>
                <a:spcPts val="0"/>
              </a:spcAft>
            </a:pPr>
            <a:r>
              <a:rPr lang="en-US" sz="2800" dirty="0">
                <a:solidFill>
                  <a:schemeClr val="bg1"/>
                </a:solidFill>
              </a:rPr>
              <a:t>Modifications</a:t>
            </a:r>
            <a:endParaRPr lang="en-US" sz="2800" dirty="0">
              <a:solidFill>
                <a:schemeClr val="bg1"/>
              </a:solidFill>
              <a:latin typeface="Calibri" pitchFamily="34" charset="0"/>
              <a:ea typeface="+mj-ea"/>
              <a:cs typeface="+mj-cs"/>
            </a:endParaRPr>
          </a:p>
        </p:txBody>
      </p:sp>
    </p:spTree>
    <p:extLst>
      <p:ext uri="{BB962C8B-B14F-4D97-AF65-F5344CB8AC3E}">
        <p14:creationId xmlns:p14="http://schemas.microsoft.com/office/powerpoint/2010/main" val="2178747478"/>
      </p:ext>
    </p:extLst>
  </p:cSld>
  <p:clrMapOvr>
    <a:masterClrMapping/>
  </p:clrMapOvr>
</p:sld>
</file>

<file path=ppt/theme/theme1.xml><?xml version="1.0" encoding="utf-8"?>
<a:theme xmlns:a="http://schemas.openxmlformats.org/drawingml/2006/main" name="PLANTILLA GENERAL IBERDROLA">
  <a:themeElements>
    <a:clrScheme name="Iberdrola">
      <a:dk1>
        <a:srgbClr val="707070"/>
      </a:dk1>
      <a:lt1>
        <a:sysClr val="window" lastClr="FFFFFF"/>
      </a:lt1>
      <a:dk2>
        <a:srgbClr val="5C881A"/>
      </a:dk2>
      <a:lt2>
        <a:srgbClr val="A4BA08"/>
      </a:lt2>
      <a:accent1>
        <a:srgbClr val="ADC187"/>
      </a:accent1>
      <a:accent2>
        <a:srgbClr val="D3DB97"/>
      </a:accent2>
      <a:accent3>
        <a:srgbClr val="53672A"/>
      </a:accent3>
      <a:accent4>
        <a:srgbClr val="F0F0F0"/>
      </a:accent4>
      <a:accent5>
        <a:srgbClr val="8BABD5"/>
      </a:accent5>
      <a:accent6>
        <a:srgbClr val="F6B283"/>
      </a:accent6>
      <a:hlink>
        <a:srgbClr val="A4BA08"/>
      </a:hlink>
      <a:folHlink>
        <a:srgbClr val="D3DB97"/>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5_Tema de Offic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5_Tema de Office 2">
        <a:dk1>
          <a:srgbClr val="094FA4"/>
        </a:dk1>
        <a:lt1>
          <a:srgbClr val="FFFFFF"/>
        </a:lt1>
        <a:dk2>
          <a:srgbClr val="89D1F3"/>
        </a:dk2>
        <a:lt2>
          <a:srgbClr val="FDBD2C"/>
        </a:lt2>
        <a:accent1>
          <a:srgbClr val="009EE5"/>
        </a:accent1>
        <a:accent2>
          <a:srgbClr val="F6891E"/>
        </a:accent2>
        <a:accent3>
          <a:srgbClr val="FFFFFF"/>
        </a:accent3>
        <a:accent4>
          <a:srgbClr val="06428B"/>
        </a:accent4>
        <a:accent5>
          <a:srgbClr val="AACCF0"/>
        </a:accent5>
        <a:accent6>
          <a:srgbClr val="DF7C1A"/>
        </a:accent6>
        <a:hlink>
          <a:srgbClr val="86C82D"/>
        </a:hlink>
        <a:folHlink>
          <a:srgbClr val="C8175E"/>
        </a:folHlink>
      </a:clrScheme>
      <a:clrMap bg1="lt1" tx1="dk1" bg2="lt2" tx2="dk2" accent1="accent1" accent2="accent2" accent3="accent3" accent4="accent4" accent5="accent5" accent6="accent6" hlink="hlink" folHlink="folHlink"/>
    </a:extraClrScheme>
    <a:extraClrScheme>
      <a:clrScheme name="5_Tema de Offic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5_Tema de Office 2">
        <a:dk1>
          <a:srgbClr val="094FA4"/>
        </a:dk1>
        <a:lt1>
          <a:srgbClr val="FFFFFF"/>
        </a:lt1>
        <a:dk2>
          <a:srgbClr val="89D1F3"/>
        </a:dk2>
        <a:lt2>
          <a:srgbClr val="FDBD2C"/>
        </a:lt2>
        <a:accent1>
          <a:srgbClr val="009EE5"/>
        </a:accent1>
        <a:accent2>
          <a:srgbClr val="F6891E"/>
        </a:accent2>
        <a:accent3>
          <a:srgbClr val="FFFFFF"/>
        </a:accent3>
        <a:accent4>
          <a:srgbClr val="06428B"/>
        </a:accent4>
        <a:accent5>
          <a:srgbClr val="AACCF0"/>
        </a:accent5>
        <a:accent6>
          <a:srgbClr val="DF7C1A"/>
        </a:accent6>
        <a:hlink>
          <a:srgbClr val="86C82D"/>
        </a:hlink>
        <a:folHlink>
          <a:srgbClr val="C8175E"/>
        </a:folHlink>
      </a:clrScheme>
      <a:clrMap bg1="lt1" tx1="dk1" bg2="lt2" tx2="dk2" accent1="accent1" accent2="accent2" accent3="accent3" accent4="accent4" accent5="accent5" accent6="accent6" hlink="hlink" folHlink="folHlink"/>
    </a:extraClrScheme>
    <a:extraClrScheme>
      <a:clrScheme name="5_Tema de Office 3">
        <a:dk1>
          <a:srgbClr val="094FA4"/>
        </a:dk1>
        <a:lt1>
          <a:srgbClr val="FFFFFF"/>
        </a:lt1>
        <a:dk2>
          <a:srgbClr val="88D1F2"/>
        </a:dk2>
        <a:lt2>
          <a:srgbClr val="FDBD2C"/>
        </a:lt2>
        <a:accent1>
          <a:srgbClr val="009EE5"/>
        </a:accent1>
        <a:accent2>
          <a:srgbClr val="F6891E"/>
        </a:accent2>
        <a:accent3>
          <a:srgbClr val="FFFFFF"/>
        </a:accent3>
        <a:accent4>
          <a:srgbClr val="06428B"/>
        </a:accent4>
        <a:accent5>
          <a:srgbClr val="AACCF0"/>
        </a:accent5>
        <a:accent6>
          <a:srgbClr val="DF7C1A"/>
        </a:accent6>
        <a:hlink>
          <a:srgbClr val="86C82D"/>
        </a:hlink>
        <a:folHlink>
          <a:srgbClr val="3EB6B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A05AFF6C3A27C945B81A5CD357C78DA9" ma:contentTypeVersion="16" ma:contentTypeDescription="Crear nuevo documento." ma:contentTypeScope="" ma:versionID="4ce0d7924db00e73a47053e50a7dbcd6">
  <xsd:schema xmlns:xsd="http://www.w3.org/2001/XMLSchema" xmlns:xs="http://www.w3.org/2001/XMLSchema" xmlns:p="http://schemas.microsoft.com/office/2006/metadata/properties" xmlns:ns2="2608e603-b7b7-4422-a7af-3d4eadafd8a5" xmlns:ns3="ec23d7e3-fc7b-42dd-a148-1ce815f19b0b" targetNamespace="http://schemas.microsoft.com/office/2006/metadata/properties" ma:root="true" ma:fieldsID="75db8504633d79a958f03cbfbb6a0fdb" ns2:_="" ns3:_="">
    <xsd:import namespace="2608e603-b7b7-4422-a7af-3d4eadafd8a5"/>
    <xsd:import namespace="ec23d7e3-fc7b-42dd-a148-1ce815f19b0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08e603-b7b7-4422-a7af-3d4eadafd8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lcf76f155ced4ddcb4097134ff3c332f" ma:index="20" nillable="true" ma:taxonomy="true" ma:internalName="lcf76f155ced4ddcb4097134ff3c332f" ma:taxonomyFieldName="MediaServiceImageTags" ma:displayName="Etiquetas de imagen" ma:readOnly="false" ma:fieldId="{5cf76f15-5ced-4ddc-b409-7134ff3c332f}" ma:taxonomyMulti="true" ma:sspId="e84e374b-9a04-4d73-a251-4ce1ae2c835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c23d7e3-fc7b-42dd-a148-1ce815f19b0b" elementFormDefault="qualified">
    <xsd:import namespace="http://schemas.microsoft.com/office/2006/documentManagement/types"/>
    <xsd:import namespace="http://schemas.microsoft.com/office/infopath/2007/PartnerControls"/>
    <xsd:element name="SharedWithUsers" ma:index="12"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Detalles de uso compartido" ma:internalName="SharedWithDetails" ma:readOnly="true">
      <xsd:simpleType>
        <xsd:restriction base="dms:Note">
          <xsd:maxLength value="255"/>
        </xsd:restriction>
      </xsd:simpleType>
    </xsd:element>
    <xsd:element name="TaxCatchAll" ma:index="21" nillable="true" ma:displayName="Taxonomy Catch All Column" ma:hidden="true" ma:list="{f6b3e7d1-4d06-41d7-abfe-fa304212a53c}" ma:internalName="TaxCatchAll" ma:showField="CatchAllData" ma:web="ec23d7e3-fc7b-42dd-a148-1ce815f19b0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documentManagement>
    <lcf76f155ced4ddcb4097134ff3c332f xmlns="2608e603-b7b7-4422-a7af-3d4eadafd8a5">
      <Terms xmlns="http://schemas.microsoft.com/office/infopath/2007/PartnerControls"/>
    </lcf76f155ced4ddcb4097134ff3c332f>
    <TaxCatchAll xmlns="ec23d7e3-fc7b-42dd-a148-1ce815f19b0b"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95DC328-CC5F-4BB0-A372-F3761E7241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608e603-b7b7-4422-a7af-3d4eadafd8a5"/>
    <ds:schemaRef ds:uri="ec23d7e3-fc7b-42dd-a148-1ce815f19b0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CBCD1FC-7F77-4797-A304-A2B7D7FAF36A}">
  <ds:schemaRefs>
    <ds:schemaRef ds:uri="http://purl.org/dc/terms/"/>
    <ds:schemaRef ds:uri="http://schemas.openxmlformats.org/package/2006/metadata/core-properties"/>
    <ds:schemaRef ds:uri="http://schemas.microsoft.com/office/2006/documentManagement/types"/>
    <ds:schemaRef ds:uri="http://purl.org/dc/elements/1.1/"/>
    <ds:schemaRef ds:uri="http://schemas.microsoft.com/office/2006/metadata/properties"/>
    <ds:schemaRef ds:uri="http://www.w3.org/XML/1998/namespace"/>
    <ds:schemaRef ds:uri="http://purl.org/dc/dcmitype/"/>
    <ds:schemaRef ds:uri="2608e603-b7b7-4422-a7af-3d4eadafd8a5"/>
    <ds:schemaRef ds:uri="http://schemas.microsoft.com/office/infopath/2007/PartnerControls"/>
    <ds:schemaRef ds:uri="ec23d7e3-fc7b-42dd-a148-1ce815f19b0b"/>
  </ds:schemaRefs>
</ds:datastoreItem>
</file>

<file path=customXml/itemProps3.xml><?xml version="1.0" encoding="utf-8"?>
<ds:datastoreItem xmlns:ds="http://schemas.openxmlformats.org/officeDocument/2006/customXml" ds:itemID="{5495BD1E-9117-4656-BE3F-7A0E4D41FD0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202031</TotalTime>
  <Words>2684</Words>
  <Application>Microsoft Office PowerPoint</Application>
  <PresentationFormat>Custom</PresentationFormat>
  <Paragraphs>279</Paragraphs>
  <Slides>13</Slides>
  <Notes>11</Notes>
  <HiddenSlides>1</HiddenSlides>
  <MMClips>0</MMClips>
  <ScaleCrop>false</ScaleCrop>
  <HeadingPairs>
    <vt:vector size="4" baseType="variant">
      <vt:variant>
        <vt:lpstr>Theme</vt:lpstr>
      </vt:variant>
      <vt:variant>
        <vt:i4>2</vt:i4>
      </vt:variant>
      <vt:variant>
        <vt:lpstr>Slide Titles</vt:lpstr>
      </vt:variant>
      <vt:variant>
        <vt:i4>13</vt:i4>
      </vt:variant>
    </vt:vector>
  </HeadingPairs>
  <TitlesOfParts>
    <vt:vector size="15" baseType="lpstr">
      <vt:lpstr>PLANTILLA GENERAL IBERDROLA</vt:lpstr>
      <vt:lpstr>Custom Design</vt:lpstr>
      <vt:lpstr>Level 4 Application – High Level Process Review       </vt:lpstr>
      <vt:lpstr>PowerPoint Presentation</vt:lpstr>
      <vt:lpstr>Pre Application Report Form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IBERDROLA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 título de diapositiva</dc:title>
  <dc:creator>U230425</dc:creator>
  <cp:lastModifiedBy>Pelletier, Nathan</cp:lastModifiedBy>
  <cp:revision>8931</cp:revision>
  <cp:lastPrinted>2020-12-21T23:06:08Z</cp:lastPrinted>
  <dcterms:created xsi:type="dcterms:W3CDTF">2002-06-20T06:09:18Z</dcterms:created>
  <dcterms:modified xsi:type="dcterms:W3CDTF">2024-06-28T17:56:44Z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0x010100A05AFF6C3A27C945B81A5CD357C78DA9</vt:lpwstr>
  </property>
  <property fmtid="{D5CDD505-2E9C-101B-9397-08002B2CF9AE}" pid="3" name="_NewReviewCycle">
    <vt:lpwstr/>
  </property>
  <property fmtid="{D5CDD505-2E9C-101B-9397-08002B2CF9AE}" pid="4" name="MSIP_Label_019c027e-33b7-45fc-a572-8ffa5d09ec36_Enabled">
    <vt:lpwstr>true</vt:lpwstr>
  </property>
  <property fmtid="{D5CDD505-2E9C-101B-9397-08002B2CF9AE}" pid="5" name="MSIP_Label_019c027e-33b7-45fc-a572-8ffa5d09ec36_SetDate">
    <vt:lpwstr>2024-02-22T17:38:47Z</vt:lpwstr>
  </property>
  <property fmtid="{D5CDD505-2E9C-101B-9397-08002B2CF9AE}" pid="6" name="MSIP_Label_019c027e-33b7-45fc-a572-8ffa5d09ec36_Method">
    <vt:lpwstr>Standard</vt:lpwstr>
  </property>
  <property fmtid="{D5CDD505-2E9C-101B-9397-08002B2CF9AE}" pid="7" name="MSIP_Label_019c027e-33b7-45fc-a572-8ffa5d09ec36_Name">
    <vt:lpwstr>Internal Use</vt:lpwstr>
  </property>
  <property fmtid="{D5CDD505-2E9C-101B-9397-08002B2CF9AE}" pid="8" name="MSIP_Label_019c027e-33b7-45fc-a572-8ffa5d09ec36_SiteId">
    <vt:lpwstr>031a09bc-a2bf-44df-888e-4e09355b7a24</vt:lpwstr>
  </property>
  <property fmtid="{D5CDD505-2E9C-101B-9397-08002B2CF9AE}" pid="9" name="MSIP_Label_019c027e-33b7-45fc-a572-8ffa5d09ec36_ActionId">
    <vt:lpwstr>c2af9156-b9ce-4a3c-8557-b33fe9dd6c7a</vt:lpwstr>
  </property>
  <property fmtid="{D5CDD505-2E9C-101B-9397-08002B2CF9AE}" pid="10" name="MSIP_Label_019c027e-33b7-45fc-a572-8ffa5d09ec36_ContentBits">
    <vt:lpwstr>2</vt:lpwstr>
  </property>
</Properties>
</file>