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1473754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LLEN, KIMBERLY" userId="db60f4de-6fde-4994-ba9f-88dad9ac80e6" providerId="ADAL" clId="{9EEBAF76-B5DC-4C50-973C-565195446561}"/>
    <pc:docChg chg="undo custSel modSld">
      <pc:chgData name="CULLEN, KIMBERLY" userId="db60f4de-6fde-4994-ba9f-88dad9ac80e6" providerId="ADAL" clId="{9EEBAF76-B5DC-4C50-973C-565195446561}" dt="2025-08-22T15:04:11.556" v="73" actId="20577"/>
      <pc:docMkLst>
        <pc:docMk/>
      </pc:docMkLst>
      <pc:sldChg chg="modSp mod">
        <pc:chgData name="CULLEN, KIMBERLY" userId="db60f4de-6fde-4994-ba9f-88dad9ac80e6" providerId="ADAL" clId="{9EEBAF76-B5DC-4C50-973C-565195446561}" dt="2025-08-22T15:04:11.556" v="73" actId="20577"/>
        <pc:sldMkLst>
          <pc:docMk/>
          <pc:sldMk cId="2947707290" sldId="2147375401"/>
        </pc:sldMkLst>
        <pc:spChg chg="mod">
          <ac:chgData name="CULLEN, KIMBERLY" userId="db60f4de-6fde-4994-ba9f-88dad9ac80e6" providerId="ADAL" clId="{9EEBAF76-B5DC-4C50-973C-565195446561}" dt="2025-08-22T15:01:30.131" v="11" actId="20577"/>
          <ac:spMkLst>
            <pc:docMk/>
            <pc:sldMk cId="2947707290" sldId="2147375401"/>
            <ac:spMk id="3" creationId="{7FF16014-1602-A323-B2BE-1E9E876B089E}"/>
          </ac:spMkLst>
        </pc:spChg>
        <pc:spChg chg="mod">
          <ac:chgData name="CULLEN, KIMBERLY" userId="db60f4de-6fde-4994-ba9f-88dad9ac80e6" providerId="ADAL" clId="{9EEBAF76-B5DC-4C50-973C-565195446561}" dt="2025-08-22T15:04:11.556" v="73" actId="20577"/>
          <ac:spMkLst>
            <pc:docMk/>
            <pc:sldMk cId="2947707290" sldId="2147375401"/>
            <ac:spMk id="7" creationId="{FB7EA425-CC0A-D962-96AB-80AAFEC2E9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F1CCA-4A7E-4793-BB88-FF0C549F4FE7}" type="datetimeFigureOut">
              <a:rPr lang="en-US" smtClean="0"/>
              <a:t>8/22/2025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CC028-7B8C-4723-BD8C-EB4013BD17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2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CA40EA-03DA-B94C-9A0E-A28DB663F067}" type="slidenum">
              <a:rPr kumimoji="0" lang="es-E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berPangea Text" panose="020B0404000000000000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berPangea Text" panose="020B0404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78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41108A7-22C2-2125-A431-639A6BAF9B8F}"/>
              </a:ext>
            </a:extLst>
          </p:cNvPr>
          <p:cNvSpPr txBox="1"/>
          <p:nvPr userDrawn="1"/>
        </p:nvSpPr>
        <p:spPr>
          <a:xfrm>
            <a:off x="556627" y="5290086"/>
            <a:ext cx="45719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1000" dirty="0">
              <a:solidFill>
                <a:schemeClr val="accent4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  <p:sp>
        <p:nvSpPr>
          <p:cNvPr id="7" name="Title 15">
            <a:extLst>
              <a:ext uri="{FF2B5EF4-FFF2-40B4-BE49-F238E27FC236}">
                <a16:creationId xmlns:a16="http://schemas.microsoft.com/office/drawing/2014/main" id="{88DDA645-DFE3-0120-5D65-E9A5590051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827" y="372392"/>
            <a:ext cx="8556017" cy="1027784"/>
          </a:xfrm>
          <a:prstGeom prst="rect">
            <a:avLst/>
          </a:prstGeom>
        </p:spPr>
        <p:txBody>
          <a:bodyPr lIns="0" anchor="t" anchorCtr="0"/>
          <a:lstStyle>
            <a:lvl1pPr>
              <a:lnSpc>
                <a:spcPts val="5999"/>
              </a:lnSpc>
              <a:defRPr sz="5999" spc="-150">
                <a:solidFill>
                  <a:schemeClr val="accent1"/>
                </a:solidFill>
              </a:defRPr>
            </a:lvl1pPr>
          </a:lstStyle>
          <a:p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137C613-CCF4-D76E-F7B3-A2C8E2E1383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06828" y="2313700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BACD1420-EBD9-1702-3AB2-A3326C4B96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6828" y="2051340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35EDF17-0112-C583-D96B-E0F83C0A4B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06828" y="2977204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6496F35-2A01-B8C6-2401-D1C2311A296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06828" y="2714844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7B7A9172-25FA-8ED7-4122-82128FF9F9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6828" y="3625148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B2DBFBD-C9C2-BB45-1154-B108913D4E7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6828" y="3362790"/>
            <a:ext cx="8594926" cy="2703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s-ES" sz="1300" dirty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D3C615B4-05A8-26FF-316B-F5278BEEE11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6828" y="4294617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FB3CD0E1-CD61-6D43-454C-F1285658DB5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6828" y="4032259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34EF709D-C55D-2C29-7AD4-B8A3BEAD693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06828" y="4966811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33219821-6EB3-2A39-F306-B32C19BF989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06828" y="4704452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26C2624-3F20-D05B-26D2-1C139DB4BE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06828" y="1662536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3FD019B-297F-4D40-326D-18FF81B1667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06828" y="1400176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27" name="CuadroTexto 5">
            <a:extLst>
              <a:ext uri="{FF2B5EF4-FFF2-40B4-BE49-F238E27FC236}">
                <a16:creationId xmlns:a16="http://schemas.microsoft.com/office/drawing/2014/main" id="{515B95C1-241D-C0ED-8DE3-825536B9CAF5}"/>
              </a:ext>
            </a:extLst>
          </p:cNvPr>
          <p:cNvSpPr txBox="1"/>
          <p:nvPr userDrawn="1"/>
        </p:nvSpPr>
        <p:spPr>
          <a:xfrm>
            <a:off x="556627" y="5964537"/>
            <a:ext cx="45719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1000" dirty="0">
              <a:solidFill>
                <a:schemeClr val="accent4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4C845A62-3DB9-DB42-C45A-AC5B984B4D0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6828" y="5641262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48694E5C-A9BC-3D01-81A2-456DA619D3E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6828" y="5378903"/>
            <a:ext cx="8594926" cy="2703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s-ES" sz="1300" dirty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33" name="CuadroTexto 5">
            <a:extLst>
              <a:ext uri="{FF2B5EF4-FFF2-40B4-BE49-F238E27FC236}">
                <a16:creationId xmlns:a16="http://schemas.microsoft.com/office/drawing/2014/main" id="{EFE4EEB0-272C-5B05-7395-B42AE98EFFD8}"/>
              </a:ext>
            </a:extLst>
          </p:cNvPr>
          <p:cNvSpPr txBox="1"/>
          <p:nvPr userDrawn="1"/>
        </p:nvSpPr>
        <p:spPr>
          <a:xfrm>
            <a:off x="556627" y="6633100"/>
            <a:ext cx="45719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1000" dirty="0">
              <a:solidFill>
                <a:schemeClr val="accent4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0B86500D-8604-7FFB-E830-A68B0927BA1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6828" y="6309825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buClr>
                <a:schemeClr val="accent3"/>
              </a:buClr>
              <a:defRPr sz="800" b="0" i="0">
                <a:solidFill>
                  <a:schemeClr val="tx1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  <a:endParaRPr lang="en-GB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0F449932-8C13-F40B-1505-3ED44494FA5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06828" y="6047466"/>
            <a:ext cx="8594926" cy="270326"/>
          </a:xfrm>
          <a:prstGeom prst="rect">
            <a:avLst/>
          </a:prstGeom>
        </p:spPr>
        <p:txBody>
          <a:bodyPr lIns="0"/>
          <a:lstStyle>
            <a:lvl1pPr>
              <a:lnSpc>
                <a:spcPct val="100000"/>
              </a:lnSpc>
              <a:spcBef>
                <a:spcPts val="0"/>
              </a:spcBef>
              <a:defRPr sz="1300" b="0" i="0">
                <a:solidFill>
                  <a:schemeClr val="accent1"/>
                </a:solidFill>
                <a:latin typeface="+mn-lt"/>
                <a:ea typeface="IberPangea Text" panose="020B0504000000000000" pitchFamily="34" charset="0"/>
                <a:cs typeface="IberPangea Text" panose="020B0504000000000000" pitchFamily="34" charset="0"/>
              </a:defRPr>
            </a:lvl1pPr>
            <a:lvl2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2pPr>
            <a:lvl3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3pPr>
            <a:lvl4pPr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4pPr>
            <a:lvl5pPr>
              <a:lnSpc>
                <a:spcPct val="100000"/>
              </a:lnSpc>
              <a:defRPr sz="1300" b="0" i="0">
                <a:solidFill>
                  <a:schemeClr val="tx2"/>
                </a:solidFill>
                <a:latin typeface="IberPangea Text" panose="020B0504000000000000" pitchFamily="34" charset="0"/>
                <a:ea typeface="IberPangea Text" panose="020B0504000000000000" pitchFamily="34" charset="0"/>
                <a:cs typeface="IberPangea Text" panose="020B0504000000000000" pitchFamily="34" charset="0"/>
              </a:defRPr>
            </a:lvl5pPr>
          </a:lstStyle>
          <a:p>
            <a:pPr lvl="0"/>
            <a:r>
              <a:rPr lang="es-ES" dirty="0"/>
              <a:t>Click to edit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B95332B-B931-9604-E175-82C6FB2428F4}"/>
              </a:ext>
            </a:extLst>
          </p:cNvPr>
          <p:cNvSpPr txBox="1"/>
          <p:nvPr userDrawn="1"/>
        </p:nvSpPr>
        <p:spPr>
          <a:xfrm>
            <a:off x="11301518" y="6454776"/>
            <a:ext cx="484082" cy="2089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D5E78EB0-DDD2-2F40-8AB8-446A90E58D7D}" type="slidenum">
              <a:rPr lang="en-US" sz="900" smtClean="0">
                <a:solidFill>
                  <a:schemeClr val="accent1"/>
                </a:solidFill>
                <a:latin typeface="+mn-lt"/>
                <a:ea typeface="IberPangea Text Light" panose="020B0404000000000000" pitchFamily="34" charset="0"/>
                <a:cs typeface="IberPangea Text Light" panose="020B0404000000000000" pitchFamily="34" charset="0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56366A48-5115-7A4B-432E-F9E19D8BF159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29080DA0-6C5E-2AC2-F95A-FB1AE7AEC680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39" name="Forma libre: forma 38">
              <a:extLst>
                <a:ext uri="{FF2B5EF4-FFF2-40B4-BE49-F238E27FC236}">
                  <a16:creationId xmlns:a16="http://schemas.microsoft.com/office/drawing/2014/main" id="{3A7D6D70-9A9F-9D28-94A0-687C4517B45A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40" name="Forma libre: forma 39">
              <a:extLst>
                <a:ext uri="{FF2B5EF4-FFF2-40B4-BE49-F238E27FC236}">
                  <a16:creationId xmlns:a16="http://schemas.microsoft.com/office/drawing/2014/main" id="{F818DC1E-A0E2-976C-E028-6BD5BD7A4CE1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3570258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7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EBD0-B985-36E9-EC04-37EDD383C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6" cy="607923"/>
          </a:xfrm>
          <a:prstGeom prst="rect">
            <a:avLst/>
          </a:prstGeom>
        </p:spPr>
        <p:txBody>
          <a:bodyPr lIns="0" bIns="7200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cxnSp>
        <p:nvCxnSpPr>
          <p:cNvPr id="3" name="Conector recto 17">
            <a:extLst>
              <a:ext uri="{FF2B5EF4-FFF2-40B4-BE49-F238E27FC236}">
                <a16:creationId xmlns:a16="http://schemas.microsoft.com/office/drawing/2014/main" id="{3252CBE0-AAB6-6994-625A-E7E9D17250E7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4FD2D4D6-02AE-5AED-A4C9-4A9C7E8253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6399" y="1137600"/>
            <a:ext cx="3006000" cy="5173200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CB5B48-338F-A2CB-4B11-5F282E9A803F}"/>
              </a:ext>
            </a:extLst>
          </p:cNvPr>
          <p:cNvSpPr txBox="1"/>
          <p:nvPr userDrawn="1"/>
        </p:nvSpPr>
        <p:spPr>
          <a:xfrm>
            <a:off x="11301518" y="6454776"/>
            <a:ext cx="484082" cy="2089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D5E78EB0-DDD2-2F40-8AB8-446A90E58D7D}" type="slidenum">
              <a:rPr lang="en-US" sz="900" smtClean="0">
                <a:solidFill>
                  <a:schemeClr val="bg1"/>
                </a:solidFill>
                <a:latin typeface="+mn-lt"/>
                <a:ea typeface="IberPangea Text Light" panose="020B0404000000000000" pitchFamily="34" charset="0"/>
                <a:cs typeface="IberPangea Text Light" panose="020B0404000000000000" pitchFamily="34" charset="0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8ABDF37F-3164-C940-BC6D-C71A6F40CAB2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  <a:solidFill>
            <a:schemeClr val="bg1"/>
          </a:solidFill>
        </p:grpSpPr>
        <p:sp>
          <p:nvSpPr>
            <p:cNvPr id="7" name="Forma libre: forma 6">
              <a:extLst>
                <a:ext uri="{FF2B5EF4-FFF2-40B4-BE49-F238E27FC236}">
                  <a16:creationId xmlns:a16="http://schemas.microsoft.com/office/drawing/2014/main" id="{DF9DC61B-F354-7C17-412F-5E069DD3BA19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grpFill/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37BE716B-23B6-0C2D-74C1-74C1246D64B1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grpFill/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F4441AF5-BC49-E5B5-B946-80230D33C382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grpFill/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6469321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26C930B-6D68-CE32-C8C3-D2DBAE6260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6400" y="1137600"/>
            <a:ext cx="3006000" cy="5173200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cxnSp>
        <p:nvCxnSpPr>
          <p:cNvPr id="3" name="Conector recto 17">
            <a:extLst>
              <a:ext uri="{FF2B5EF4-FFF2-40B4-BE49-F238E27FC236}">
                <a16:creationId xmlns:a16="http://schemas.microsoft.com/office/drawing/2014/main" id="{780ABBA7-0132-293D-0E9B-8ED561431714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8335FCBF-5731-A9E0-BE4B-2FB8FEC79F2E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7" name="Forma libre: forma 6">
              <a:extLst>
                <a:ext uri="{FF2B5EF4-FFF2-40B4-BE49-F238E27FC236}">
                  <a16:creationId xmlns:a16="http://schemas.microsoft.com/office/drawing/2014/main" id="{828B5D63-483E-D91C-D053-B78334ED5663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6A3A6114-DB62-E946-771C-7FAC509E9501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EB3759F3-0AB0-38D9-C58F-C9EB38CA40A6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064F0EAC-287F-BBC5-A261-02742A2D5B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84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26C930B-6D68-CE32-C8C3-D2DBAE6260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64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D4AB3612-54C6-B940-1741-814CFD8D57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58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5" name="Conector recto 17">
            <a:extLst>
              <a:ext uri="{FF2B5EF4-FFF2-40B4-BE49-F238E27FC236}">
                <a16:creationId xmlns:a16="http://schemas.microsoft.com/office/drawing/2014/main" id="{18F87533-5EF1-C340-4C52-DD4C6031309A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>
            <a:extLst>
              <a:ext uri="{FF2B5EF4-FFF2-40B4-BE49-F238E27FC236}">
                <a16:creationId xmlns:a16="http://schemas.microsoft.com/office/drawing/2014/main" id="{BED61305-1ACB-6AD8-9576-17A5F2860D3A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9374F9CC-183D-5CEC-0D51-CBF511E0C585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3C774A63-093D-D2E8-ED26-78EA5ADB29BF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C1C7D873-E857-EA7B-6A91-A56128A99697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70F334D3-DE90-32D3-1626-3097A24079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9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26C930B-6D68-CE32-C8C3-D2DBAE6260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64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D4AB3612-54C6-B940-1741-814CFD8D57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58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F4F073CB-A76A-70CA-0AD1-B67EDF2E46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652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7" name="Conector recto 17">
            <a:extLst>
              <a:ext uri="{FF2B5EF4-FFF2-40B4-BE49-F238E27FC236}">
                <a16:creationId xmlns:a16="http://schemas.microsoft.com/office/drawing/2014/main" id="{80B72CB2-CC4C-E181-BFD8-1C8108C9ABE2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o 7">
            <a:extLst>
              <a:ext uri="{FF2B5EF4-FFF2-40B4-BE49-F238E27FC236}">
                <a16:creationId xmlns:a16="http://schemas.microsoft.com/office/drawing/2014/main" id="{9B7C3FCC-6628-EBBD-3C57-BE0AB5710D1B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E27F32BB-6942-4439-907A-ADCD984A3C29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58979D0C-E47A-D1F7-2662-04F8D8698C47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33BB8D77-81A2-3B77-8E35-909CAD890743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ED26ADD1-F487-B0D9-5D45-99218171D5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93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CEEF4A-7598-08FC-4508-B7EB08BD0A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9755" y="1138517"/>
            <a:ext cx="8065026" cy="5170803"/>
          </a:xfrm>
          <a:prstGeom prst="roundRect">
            <a:avLst>
              <a:gd name="adj" fmla="val 1974"/>
            </a:avLst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on the icon to add an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6CDA7D8-C2DA-A45E-2DDF-74ED780836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6800" y="1137600"/>
            <a:ext cx="3006000" cy="5173200"/>
          </a:xfrm>
          <a:prstGeom prst="rect">
            <a:avLst/>
          </a:prstGeom>
        </p:spPr>
        <p:txBody>
          <a:bodyPr l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3" name="Conector recto 17">
            <a:extLst>
              <a:ext uri="{FF2B5EF4-FFF2-40B4-BE49-F238E27FC236}">
                <a16:creationId xmlns:a16="http://schemas.microsoft.com/office/drawing/2014/main" id="{4CB44673-58F1-F49F-943F-E4BA5AE3391B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F17E1D8A-BFFF-AB75-57AA-58B70A49DB00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6" name="Forma libre: forma 5">
              <a:extLst>
                <a:ext uri="{FF2B5EF4-FFF2-40B4-BE49-F238E27FC236}">
                  <a16:creationId xmlns:a16="http://schemas.microsoft.com/office/drawing/2014/main" id="{84834813-E53F-E785-9771-49D2C0F90B5B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6F0022E0-7F04-4BF7-1AC8-01357DB03C1D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6FE2028B-2C5E-95E8-AC5B-33DEA7889BB7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5" name="Title Placeholder 3">
            <a:extLst>
              <a:ext uri="{FF2B5EF4-FFF2-40B4-BE49-F238E27FC236}">
                <a16:creationId xmlns:a16="http://schemas.microsoft.com/office/drawing/2014/main" id="{D0313A78-B8BE-7B09-027B-D4406E9D86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9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9 Marcador de texto">
            <a:extLst>
              <a:ext uri="{FF2B5EF4-FFF2-40B4-BE49-F238E27FC236}">
                <a16:creationId xmlns:a16="http://schemas.microsoft.com/office/drawing/2014/main" id="{C5730698-EE2F-48E6-829A-0F1E5E6BE0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3156" y="6454774"/>
            <a:ext cx="4515526" cy="40322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kumimoji="0" lang="en-GB" sz="800" b="0" i="1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IberPangea Text Light" panose="020B0404000000000000" pitchFamily="34" charset="0"/>
                <a:cs typeface="IberPangea Text Light" panose="020B0404000000000000" pitchFamily="34" charset="0"/>
              </a:defRPr>
            </a:lvl1pPr>
            <a:lvl2pPr>
              <a:defRPr>
                <a:solidFill>
                  <a:srgbClr val="6B882B"/>
                </a:solidFill>
              </a:defRPr>
            </a:lvl2pPr>
            <a:lvl3pPr>
              <a:defRPr>
                <a:solidFill>
                  <a:srgbClr val="6B882B"/>
                </a:solidFill>
              </a:defRPr>
            </a:lvl3pPr>
            <a:lvl4pPr>
              <a:defRPr>
                <a:solidFill>
                  <a:srgbClr val="6B882B"/>
                </a:solidFill>
              </a:defRPr>
            </a:lvl4pPr>
            <a:lvl5pPr>
              <a:defRPr>
                <a:solidFill>
                  <a:srgbClr val="6B882B"/>
                </a:solidFill>
              </a:defRPr>
            </a:lvl5pPr>
          </a:lstStyle>
          <a:p>
            <a:pPr lvl="0"/>
            <a:r>
              <a:rPr lang="es-ES" dirty="0"/>
              <a:t>* </a:t>
            </a:r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clarification</a:t>
            </a:r>
            <a:r>
              <a:rPr lang="es-ES" dirty="0"/>
              <a:t> </a:t>
            </a:r>
            <a:r>
              <a:rPr lang="es-ES" dirty="0" err="1"/>
              <a:t>footer</a:t>
            </a:r>
            <a:endParaRPr lang="en-GB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2DB61EA2-395B-CDBE-0DDB-9404BE58EC2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412750" y="1147484"/>
            <a:ext cx="11372850" cy="51628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Table</a:t>
            </a:r>
          </a:p>
        </p:txBody>
      </p:sp>
      <p:cxnSp>
        <p:nvCxnSpPr>
          <p:cNvPr id="5" name="Conector recto 17">
            <a:extLst>
              <a:ext uri="{FF2B5EF4-FFF2-40B4-BE49-F238E27FC236}">
                <a16:creationId xmlns:a16="http://schemas.microsoft.com/office/drawing/2014/main" id="{685AA0F9-7B63-4327-DAB5-07DF3CCEC2F4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>
            <a:extLst>
              <a:ext uri="{FF2B5EF4-FFF2-40B4-BE49-F238E27FC236}">
                <a16:creationId xmlns:a16="http://schemas.microsoft.com/office/drawing/2014/main" id="{AEFE9755-3820-9949-5F22-D21D3032DA9D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B0A41F4E-2E73-BF77-C13E-D2B847443A0A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A87986AC-3781-8E68-D2F9-8EF3C0C2C51B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F08812EB-5A73-C459-6470-0D35303C3614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2" name="Title Placeholder 3">
            <a:extLst>
              <a:ext uri="{FF2B5EF4-FFF2-40B4-BE49-F238E27FC236}">
                <a16:creationId xmlns:a16="http://schemas.microsoft.com/office/drawing/2014/main" id="{063F9941-3A2E-A2B2-8951-D18B37BD2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82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531F1D-68D3-F018-376E-EB795F473F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400" y="5586413"/>
            <a:ext cx="11379200" cy="723900"/>
          </a:xfrm>
          <a:prstGeom prst="roundRect">
            <a:avLst>
              <a:gd name="adj" fmla="val 9211"/>
            </a:avLst>
          </a:prstGeom>
          <a:solidFill>
            <a:schemeClr val="accent1"/>
          </a:solidFill>
        </p:spPr>
        <p:txBody>
          <a:bodyPr lIns="0" tIns="0" rIns="0" bIns="0" anchor="ctr" anchorCtr="1"/>
          <a:lstStyle>
            <a:lvl1pPr>
              <a:lnSpc>
                <a:spcPct val="90000"/>
              </a:lnSpc>
              <a:spcBef>
                <a:spcPts val="0"/>
              </a:spcBef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9 Marcador de texto">
            <a:extLst>
              <a:ext uri="{FF2B5EF4-FFF2-40B4-BE49-F238E27FC236}">
                <a16:creationId xmlns:a16="http://schemas.microsoft.com/office/drawing/2014/main" id="{C5730698-EE2F-48E6-829A-0F1E5E6BE0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3156" y="6454774"/>
            <a:ext cx="4515526" cy="40322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kumimoji="0" lang="en-GB" sz="800" b="0" i="1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IberPangea Text Light" panose="020B0404000000000000" pitchFamily="34" charset="0"/>
                <a:cs typeface="IberPangea Text Light" panose="020B0404000000000000" pitchFamily="34" charset="0"/>
              </a:defRPr>
            </a:lvl1pPr>
            <a:lvl2pPr>
              <a:defRPr>
                <a:solidFill>
                  <a:srgbClr val="6B882B"/>
                </a:solidFill>
              </a:defRPr>
            </a:lvl2pPr>
            <a:lvl3pPr>
              <a:defRPr>
                <a:solidFill>
                  <a:srgbClr val="6B882B"/>
                </a:solidFill>
              </a:defRPr>
            </a:lvl3pPr>
            <a:lvl4pPr>
              <a:defRPr>
                <a:solidFill>
                  <a:srgbClr val="6B882B"/>
                </a:solidFill>
              </a:defRPr>
            </a:lvl4pPr>
            <a:lvl5pPr>
              <a:defRPr>
                <a:solidFill>
                  <a:srgbClr val="6B882B"/>
                </a:solidFill>
              </a:defRPr>
            </a:lvl5pPr>
          </a:lstStyle>
          <a:p>
            <a:pPr lvl="0"/>
            <a:r>
              <a:rPr lang="es-ES" dirty="0"/>
              <a:t>* </a:t>
            </a:r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clarification</a:t>
            </a:r>
            <a:r>
              <a:rPr lang="es-ES" dirty="0"/>
              <a:t> </a:t>
            </a:r>
            <a:r>
              <a:rPr lang="es-ES" dirty="0" err="1"/>
              <a:t>footer</a:t>
            </a:r>
            <a:endParaRPr lang="en-GB" dirty="0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7E992A42-F35F-42DD-40D0-7E6628866775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406400" y="1147482"/>
            <a:ext cx="11379200" cy="443893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Graphic</a:t>
            </a:r>
          </a:p>
        </p:txBody>
      </p:sp>
      <p:cxnSp>
        <p:nvCxnSpPr>
          <p:cNvPr id="4" name="Conector recto 17">
            <a:extLst>
              <a:ext uri="{FF2B5EF4-FFF2-40B4-BE49-F238E27FC236}">
                <a16:creationId xmlns:a16="http://schemas.microsoft.com/office/drawing/2014/main" id="{74E58EF9-E353-5C06-0658-8E4CD14A04AA}"/>
              </a:ext>
            </a:extLst>
          </p:cNvPr>
          <p:cNvCxnSpPr>
            <a:cxnSpLocks/>
          </p:cNvCxnSpPr>
          <p:nvPr userDrawn="1"/>
        </p:nvCxnSpPr>
        <p:spPr>
          <a:xfrm>
            <a:off x="405372" y="789690"/>
            <a:ext cx="113802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BC469532-8DEF-C2E3-0D02-FD713E898035}"/>
              </a:ext>
            </a:extLst>
          </p:cNvPr>
          <p:cNvGrpSpPr/>
          <p:nvPr userDrawn="1"/>
        </p:nvGrpSpPr>
        <p:grpSpPr>
          <a:xfrm>
            <a:off x="11064803" y="243963"/>
            <a:ext cx="473773" cy="432461"/>
            <a:chOff x="5465909" y="2845257"/>
            <a:chExt cx="729516" cy="665904"/>
          </a:xfrm>
        </p:grpSpPr>
        <p:sp>
          <p:nvSpPr>
            <p:cNvPr id="7" name="Forma libre: forma 6">
              <a:extLst>
                <a:ext uri="{FF2B5EF4-FFF2-40B4-BE49-F238E27FC236}">
                  <a16:creationId xmlns:a16="http://schemas.microsoft.com/office/drawing/2014/main" id="{DE83B4F1-1DEA-25FC-A2E6-670BA4A12CF6}"/>
                </a:ext>
              </a:extLst>
            </p:cNvPr>
            <p:cNvSpPr/>
            <p:nvPr/>
          </p:nvSpPr>
          <p:spPr>
            <a:xfrm>
              <a:off x="5858424" y="2845257"/>
              <a:ext cx="337001" cy="538961"/>
            </a:xfrm>
            <a:custGeom>
              <a:avLst/>
              <a:gdLst>
                <a:gd name="connsiteX0" fmla="*/ 0 w 337001"/>
                <a:gd name="connsiteY0" fmla="*/ 384242 h 538961"/>
                <a:gd name="connsiteX1" fmla="*/ 44721 w 337001"/>
                <a:gd name="connsiteY1" fmla="*/ 492929 h 538961"/>
                <a:gd name="connsiteX2" fmla="*/ 223229 w 337001"/>
                <a:gd name="connsiteY2" fmla="*/ 522100 h 538961"/>
                <a:gd name="connsiteX3" fmla="*/ 276851 w 337001"/>
                <a:gd name="connsiteY3" fmla="*/ 0 h 538961"/>
                <a:gd name="connsiteX4" fmla="*/ 0 w 337001"/>
                <a:gd name="connsiteY4" fmla="*/ 384242 h 53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01" h="538961">
                  <a:moveTo>
                    <a:pt x="0" y="384242"/>
                  </a:move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080" y="548152"/>
                    <a:pt x="175301" y="548072"/>
                    <a:pt x="223229" y="522100"/>
                  </a:cubicBezTo>
                  <a:cubicBezTo>
                    <a:pt x="282037" y="490315"/>
                    <a:pt x="413873" y="395095"/>
                    <a:pt x="276851" y="0"/>
                  </a:cubicBezTo>
                  <a:cubicBezTo>
                    <a:pt x="276958" y="186495"/>
                    <a:pt x="0" y="205454"/>
                    <a:pt x="0" y="384242"/>
                  </a:cubicBezTo>
                  <a:close/>
                </a:path>
              </a:pathLst>
            </a:custGeom>
            <a:solidFill>
              <a:srgbClr val="FF9C1A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A245185F-2C93-D164-1323-8FE4EDE3CC79}"/>
                </a:ext>
              </a:extLst>
            </p:cNvPr>
            <p:cNvSpPr/>
            <p:nvPr/>
          </p:nvSpPr>
          <p:spPr>
            <a:xfrm>
              <a:off x="5662193" y="2845257"/>
              <a:ext cx="322293" cy="538938"/>
            </a:xfrm>
            <a:custGeom>
              <a:avLst/>
              <a:gdLst>
                <a:gd name="connsiteX0" fmla="*/ 322293 w 322293"/>
                <a:gd name="connsiteY0" fmla="*/ 163270 h 538938"/>
                <a:gd name="connsiteX1" fmla="*/ 276851 w 322293"/>
                <a:gd name="connsiteY1" fmla="*/ 0 h 538938"/>
                <a:gd name="connsiteX2" fmla="*/ 0 w 322293"/>
                <a:gd name="connsiteY2" fmla="*/ 384242 h 538938"/>
                <a:gd name="connsiteX3" fmla="*/ 44721 w 322293"/>
                <a:gd name="connsiteY3" fmla="*/ 492929 h 538938"/>
                <a:gd name="connsiteX4" fmla="*/ 223229 w 322293"/>
                <a:gd name="connsiteY4" fmla="*/ 522100 h 538938"/>
                <a:gd name="connsiteX5" fmla="*/ 322293 w 322293"/>
                <a:gd name="connsiteY5" fmla="*/ 163270 h 538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293" h="538938">
                  <a:moveTo>
                    <a:pt x="322293" y="163270"/>
                  </a:moveTo>
                  <a:cubicBezTo>
                    <a:pt x="313205" y="114393"/>
                    <a:pt x="298637" y="64343"/>
                    <a:pt x="276851" y="0"/>
                  </a:cubicBezTo>
                  <a:cubicBezTo>
                    <a:pt x="276851" y="186495"/>
                    <a:pt x="0" y="205454"/>
                    <a:pt x="0" y="384242"/>
                  </a:cubicBezTo>
                  <a:cubicBezTo>
                    <a:pt x="-61" y="424938"/>
                    <a:pt x="16015" y="464008"/>
                    <a:pt x="44721" y="492929"/>
                  </a:cubicBezTo>
                  <a:cubicBezTo>
                    <a:pt x="100107" y="548152"/>
                    <a:pt x="175889" y="548018"/>
                    <a:pt x="223229" y="522100"/>
                  </a:cubicBezTo>
                  <a:cubicBezTo>
                    <a:pt x="112911" y="405014"/>
                    <a:pt x="151831" y="269476"/>
                    <a:pt x="322293" y="163270"/>
                  </a:cubicBezTo>
                  <a:close/>
                </a:path>
              </a:pathLst>
            </a:custGeom>
            <a:solidFill>
              <a:srgbClr val="0DA9FF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BFDEE797-E4A4-AE02-0507-AC843B2589C9}"/>
                </a:ext>
              </a:extLst>
            </p:cNvPr>
            <p:cNvSpPr/>
            <p:nvPr/>
          </p:nvSpPr>
          <p:spPr>
            <a:xfrm>
              <a:off x="5465909" y="2845257"/>
              <a:ext cx="322319" cy="665904"/>
            </a:xfrm>
            <a:custGeom>
              <a:avLst/>
              <a:gdLst>
                <a:gd name="connsiteX0" fmla="*/ 322320 w 322319"/>
                <a:gd name="connsiteY0" fmla="*/ 163270 h 665904"/>
                <a:gd name="connsiteX1" fmla="*/ 276878 w 322319"/>
                <a:gd name="connsiteY1" fmla="*/ 0 h 665904"/>
                <a:gd name="connsiteX2" fmla="*/ 0 w 322319"/>
                <a:gd name="connsiteY2" fmla="*/ 384242 h 665904"/>
                <a:gd name="connsiteX3" fmla="*/ 74472 w 322319"/>
                <a:gd name="connsiteY3" fmla="*/ 516314 h 665904"/>
                <a:gd name="connsiteX4" fmla="*/ 67415 w 322319"/>
                <a:gd name="connsiteY4" fmla="*/ 665904 h 665904"/>
                <a:gd name="connsiteX5" fmla="*/ 102914 w 322319"/>
                <a:gd name="connsiteY5" fmla="*/ 660038 h 665904"/>
                <a:gd name="connsiteX6" fmla="*/ 97327 w 322319"/>
                <a:gd name="connsiteY6" fmla="*/ 527726 h 665904"/>
                <a:gd name="connsiteX7" fmla="*/ 223256 w 322319"/>
                <a:gd name="connsiteY7" fmla="*/ 522100 h 665904"/>
                <a:gd name="connsiteX8" fmla="*/ 322320 w 322319"/>
                <a:gd name="connsiteY8" fmla="*/ 163270 h 66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319" h="665904">
                  <a:moveTo>
                    <a:pt x="322320" y="163270"/>
                  </a:moveTo>
                  <a:cubicBezTo>
                    <a:pt x="313205" y="114393"/>
                    <a:pt x="298636" y="64343"/>
                    <a:pt x="276878" y="0"/>
                  </a:cubicBezTo>
                  <a:cubicBezTo>
                    <a:pt x="276878" y="186495"/>
                    <a:pt x="0" y="205454"/>
                    <a:pt x="0" y="384242"/>
                  </a:cubicBezTo>
                  <a:cubicBezTo>
                    <a:pt x="0" y="475943"/>
                    <a:pt x="74472" y="516314"/>
                    <a:pt x="74472" y="516314"/>
                  </a:cubicBezTo>
                  <a:cubicBezTo>
                    <a:pt x="62935" y="565321"/>
                    <a:pt x="60543" y="616030"/>
                    <a:pt x="67415" y="665904"/>
                  </a:cubicBezTo>
                  <a:lnTo>
                    <a:pt x="102914" y="660038"/>
                  </a:lnTo>
                  <a:cubicBezTo>
                    <a:pt x="85565" y="599775"/>
                    <a:pt x="96204" y="534153"/>
                    <a:pt x="97327" y="527726"/>
                  </a:cubicBezTo>
                  <a:cubicBezTo>
                    <a:pt x="142769" y="545885"/>
                    <a:pt x="189628" y="540499"/>
                    <a:pt x="223256" y="522100"/>
                  </a:cubicBezTo>
                  <a:cubicBezTo>
                    <a:pt x="112938" y="405014"/>
                    <a:pt x="151858" y="269476"/>
                    <a:pt x="322320" y="163270"/>
                  </a:cubicBezTo>
                  <a:close/>
                </a:path>
              </a:pathLst>
            </a:custGeom>
            <a:solidFill>
              <a:srgbClr val="00A443"/>
            </a:solidFill>
            <a:ln w="26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dirty="0"/>
            </a:p>
          </p:txBody>
        </p:sp>
      </p:grpSp>
      <p:sp>
        <p:nvSpPr>
          <p:cNvPr id="2" name="Title Placeholder 3">
            <a:extLst>
              <a:ext uri="{FF2B5EF4-FFF2-40B4-BE49-F238E27FC236}">
                <a16:creationId xmlns:a16="http://schemas.microsoft.com/office/drawing/2014/main" id="{B983412A-1E3F-AAFC-FC31-D76D1980E1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796" y="177981"/>
            <a:ext cx="10521015" cy="6079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643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EEB6E8-1840-1DF0-1E5E-A4AEA799F050}"/>
              </a:ext>
            </a:extLst>
          </p:cNvPr>
          <p:cNvSpPr txBox="1"/>
          <p:nvPr userDrawn="1"/>
        </p:nvSpPr>
        <p:spPr>
          <a:xfrm>
            <a:off x="11301518" y="6454776"/>
            <a:ext cx="484082" cy="2089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D5E78EB0-DDD2-2F40-8AB8-446A90E58D7D}" type="slidenum">
              <a:rPr lang="en-US" sz="900" smtClean="0">
                <a:solidFill>
                  <a:schemeClr val="accent1"/>
                </a:solidFill>
                <a:latin typeface="+mn-lt"/>
                <a:ea typeface="IberPangea Text Light" panose="020B0404000000000000" pitchFamily="34" charset="0"/>
                <a:cs typeface="IberPangea Text Light" panose="020B0404000000000000" pitchFamily="34" charset="0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  <a:ea typeface="IberPangea Text Light" panose="020B0404000000000000" pitchFamily="34" charset="0"/>
              <a:cs typeface="IberPangea Text Light" panose="020B0404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0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300" b="1" i="0" kern="1200">
          <a:solidFill>
            <a:schemeClr val="accent1"/>
          </a:solidFill>
          <a:latin typeface="+mj-lt"/>
          <a:ea typeface="IberPangea Text" panose="020B0404000000000000" pitchFamily="34" charset="0"/>
          <a:cs typeface="IberPangea Text" panose="020B0404000000000000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5pPr>
      <a:lvl6pPr marL="9142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6pPr>
      <a:lvl7pPr marL="182854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7pPr>
      <a:lvl8pPr marL="274282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8pPr>
      <a:lvl9pPr marL="365709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799">
          <a:solidFill>
            <a:schemeClr val="tx1"/>
          </a:solidFill>
          <a:latin typeface="Arial" pitchFamily="2" charset="77"/>
        </a:defRPr>
      </a:lvl9pPr>
    </p:titleStyle>
    <p:bodyStyle>
      <a:lvl1pPr marL="0" indent="0" algn="l" defTabSz="331171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/>
        </a:buClr>
        <a:buFontTx/>
        <a:buNone/>
        <a:defRPr sz="1100" b="0" i="0" kern="1200">
          <a:solidFill>
            <a:schemeClr val="tx1"/>
          </a:solidFill>
          <a:latin typeface="+mn-lt"/>
          <a:ea typeface="IberPangea Text Light" panose="020B0404000000000000" pitchFamily="34" charset="0"/>
          <a:cs typeface="IberPangea Text Light" panose="020B0404000000000000" pitchFamily="34" charset="0"/>
        </a:defRPr>
      </a:lvl1pPr>
      <a:lvl2pPr marL="0" indent="0" algn="l" defTabSz="331171" rtl="0" eaLnBrk="1" fontAlgn="base" hangingPunct="1">
        <a:lnSpc>
          <a:spcPct val="120000"/>
        </a:lnSpc>
        <a:spcBef>
          <a:spcPts val="0"/>
        </a:spcBef>
        <a:spcAft>
          <a:spcPts val="0"/>
        </a:spcAft>
        <a:buClr>
          <a:schemeClr val="tx1"/>
        </a:buClr>
        <a:buFont typeface="Arial"/>
        <a:buNone/>
        <a:tabLst/>
        <a:defRPr sz="1100" b="1" i="0" kern="1200">
          <a:solidFill>
            <a:schemeClr val="accent1"/>
          </a:solidFill>
          <a:latin typeface="+mn-lt"/>
          <a:ea typeface="IberPangea Text SmBold" panose="020B0504000000000000" pitchFamily="34" charset="0"/>
          <a:cs typeface="IberPangea Text SmBold" panose="020B0504000000000000" pitchFamily="34" charset="0"/>
        </a:defRPr>
      </a:lvl2pPr>
      <a:lvl3pPr marL="111125" indent="-107950" algn="l" defTabSz="331171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Arial"/>
        <a:buChar char="–"/>
        <a:tabLst/>
        <a:defRPr sz="1100" b="0" i="0" kern="1200">
          <a:solidFill>
            <a:schemeClr val="tx1"/>
          </a:solidFill>
          <a:latin typeface="+mn-lt"/>
          <a:ea typeface="IberPangea Text Light" panose="020B0404000000000000" pitchFamily="34" charset="0"/>
          <a:cs typeface="IberPangea Text Light" panose="020B0404000000000000" pitchFamily="34" charset="0"/>
        </a:defRPr>
      </a:lvl3pPr>
      <a:lvl4pPr marL="231775" indent="-115888"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Arial"/>
        <a:buChar char="–"/>
        <a:tabLst/>
        <a:defRPr sz="1100" b="0" i="0" kern="1200">
          <a:solidFill>
            <a:schemeClr val="tx1"/>
          </a:solidFill>
          <a:latin typeface="+mn-lt"/>
          <a:ea typeface="IberPangea Text Light" panose="020B0404000000000000" pitchFamily="34" charset="0"/>
          <a:cs typeface="IberPangea Text Light" panose="020B0404000000000000" pitchFamily="34" charset="0"/>
        </a:defRPr>
      </a:lvl4pPr>
      <a:lvl5pPr marL="357188" indent="-120650"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Arial"/>
        <a:buChar char="–"/>
        <a:tabLst/>
        <a:defRPr sz="1100" b="0" i="0" kern="1200">
          <a:solidFill>
            <a:schemeClr val="tx1"/>
          </a:solidFill>
          <a:latin typeface="+mn-lt"/>
          <a:ea typeface="IberPangea Text Light" panose="020B0404000000000000" pitchFamily="34" charset="0"/>
          <a:cs typeface="IberPangea Text Light" panose="020B0404000000000000" pitchFamily="34" charset="0"/>
        </a:defRPr>
      </a:lvl5pPr>
      <a:lvl6pPr marL="154769" indent="-142863" algn="l" defTabSz="1828549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Font typeface="Arial" panose="020B0604020202020204" pitchFamily="34" charset="0"/>
        <a:buChar char="•"/>
        <a:tabLst/>
        <a:defRPr sz="1000" b="0" i="0" kern="1200">
          <a:solidFill>
            <a:schemeClr val="accent4"/>
          </a:solidFill>
          <a:latin typeface="IberPangea Text" panose="020B0504000000000000" pitchFamily="34" charset="0"/>
          <a:ea typeface="IberPangea Text" panose="020B0504000000000000" pitchFamily="34" charset="0"/>
          <a:cs typeface="IberPangea Text" panose="020B0504000000000000" pitchFamily="34" charset="0"/>
        </a:defRPr>
      </a:lvl6pPr>
      <a:lvl7pPr marL="5942783" indent="-457137" algn="l" defTabSz="182854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057" indent="-457137" algn="l" defTabSz="182854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331" indent="-457137" algn="l" defTabSz="182854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75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549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823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097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371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646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920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195" algn="l" defTabSz="182854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>
          <p15:clr>
            <a:srgbClr val="F26B43"/>
          </p15:clr>
        </p15:guide>
        <p15:guide id="2" pos="256">
          <p15:clr>
            <a:srgbClr val="F26B43"/>
          </p15:clr>
        </p15:guide>
        <p15:guide id="3" pos="7424">
          <p15:clr>
            <a:srgbClr val="F26B43"/>
          </p15:clr>
        </p15:guide>
        <p15:guide id="5" orient="horz" pos="4066">
          <p15:clr>
            <a:srgbClr val="F26B43"/>
          </p15:clr>
        </p15:guide>
        <p15:guide id="6" pos="3908">
          <p15:clr>
            <a:srgbClr val="F26B43"/>
          </p15:clr>
        </p15:guide>
        <p15:guide id="7" pos="3772">
          <p15:clr>
            <a:srgbClr val="F26B43"/>
          </p15:clr>
        </p15:guide>
        <p15:guide id="9" orient="horz" pos="713">
          <p15:clr>
            <a:srgbClr val="F26B43"/>
          </p15:clr>
        </p15:guide>
        <p15:guide id="10" orient="horz" pos="397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7EA425-CC0A-D962-96AB-80AAFEC2E9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796" y="872455"/>
            <a:ext cx="11261744" cy="5807563"/>
          </a:xfrm>
        </p:spPr>
        <p:txBody>
          <a:bodyPr/>
          <a:lstStyle/>
          <a:p>
            <a:pPr lvl="1"/>
            <a:r>
              <a:rPr lang="en-US" sz="2000" dirty="0"/>
              <a:t>CMP will </a:t>
            </a:r>
            <a:r>
              <a:rPr lang="en-US" sz="2000" u="sng" dirty="0"/>
              <a:t>no longer include minimum loading</a:t>
            </a:r>
            <a:r>
              <a:rPr lang="en-US" sz="2000" dirty="0"/>
              <a:t> on the circuit for Level 2 DG Thermal Analysis – for all new studies starting after July 16, 2025</a:t>
            </a:r>
          </a:p>
          <a:p>
            <a:pPr lvl="1"/>
            <a:endParaRPr lang="en-US" sz="2000" dirty="0"/>
          </a:p>
          <a:p>
            <a:pPr marL="3429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This is due to real-time operational concerns that CMP is seeing across the system.</a:t>
            </a:r>
          </a:p>
          <a:p>
            <a:pPr marL="3429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tx1"/>
              </a:solidFill>
            </a:endParaRPr>
          </a:p>
          <a:p>
            <a:pPr marL="3429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Level 2 DG Studies are completed as a snapshot in time, using min load at that time, however, minimum load is decreasing in some areas due to:</a:t>
            </a:r>
          </a:p>
          <a:p>
            <a:pPr lvl="1"/>
            <a:endParaRPr lang="en-US" sz="1050" dirty="0"/>
          </a:p>
          <a:p>
            <a:pPr marL="688975" lvl="4" indent="-331788">
              <a:buFont typeface="+mj-lt"/>
              <a:buAutoNum type="arabicPeriod"/>
            </a:pPr>
            <a:r>
              <a:rPr lang="en-US" sz="1800" b="0" dirty="0">
                <a:solidFill>
                  <a:schemeClr val="tx2"/>
                </a:solidFill>
                <a:ea typeface="IberPangea Text SmBold" panose="020B0504000000000000" pitchFamily="34" charset="0"/>
                <a:cs typeface="IberPangea Text SmBold" panose="020B0504000000000000" pitchFamily="34" charset="0"/>
              </a:rPr>
              <a:t>Total aggregate generation (all Levels) reducing the minimum load on a circuit/</a:t>
            </a:r>
            <a:r>
              <a:rPr lang="en-US" sz="1800" dirty="0">
                <a:solidFill>
                  <a:schemeClr val="tx2"/>
                </a:solidFill>
                <a:ea typeface="IberPangea Text SmBold" panose="020B0504000000000000" pitchFamily="34" charset="0"/>
                <a:cs typeface="IberPangea Text SmBold" panose="020B0504000000000000" pitchFamily="34" charset="0"/>
              </a:rPr>
              <a:t>s</a:t>
            </a:r>
            <a:r>
              <a:rPr lang="en-US" sz="1800" b="0" dirty="0">
                <a:solidFill>
                  <a:schemeClr val="tx2"/>
                </a:solidFill>
                <a:ea typeface="IberPangea Text SmBold" panose="020B0504000000000000" pitchFamily="34" charset="0"/>
                <a:cs typeface="IberPangea Text SmBold" panose="020B0504000000000000" pitchFamily="34" charset="0"/>
              </a:rPr>
              <a:t>ubstation transformer</a:t>
            </a:r>
            <a:endParaRPr lang="en-US" sz="1800" b="0" dirty="0">
              <a:solidFill>
                <a:schemeClr val="tx2"/>
              </a:solidFill>
            </a:endParaRPr>
          </a:p>
          <a:p>
            <a:pPr marL="688975" lvl="4" indent="-331788">
              <a:spcAft>
                <a:spcPts val="1800"/>
              </a:spcAft>
              <a:buFont typeface="+mj-lt"/>
              <a:buAutoNum type="arabicPeriod"/>
            </a:pPr>
            <a:r>
              <a:rPr lang="en-US" sz="1800" b="0" dirty="0">
                <a:solidFill>
                  <a:schemeClr val="tx2"/>
                </a:solidFill>
                <a:ea typeface="IberPangea Text SmBold" panose="020B0504000000000000" pitchFamily="34" charset="0"/>
                <a:cs typeface="IberPangea Text SmBold" panose="020B0504000000000000" pitchFamily="34" charset="0"/>
              </a:rPr>
              <a:t>Businesses closing, downsizing, or converting to more energy efficient practices </a:t>
            </a:r>
          </a:p>
          <a:p>
            <a:pPr marL="357187" lvl="4" indent="0">
              <a:spcAft>
                <a:spcPts val="0"/>
              </a:spcAft>
              <a:buNone/>
            </a:pPr>
            <a:endParaRPr lang="en-US" sz="1800" b="0" dirty="0">
              <a:solidFill>
                <a:schemeClr val="tx2"/>
              </a:solidFill>
              <a:ea typeface="IberPangea Text SmBold" panose="020B0504000000000000" pitchFamily="34" charset="0"/>
              <a:cs typeface="IberPangea Text SmBold" panose="020B0504000000000000" pitchFamily="34" charset="0"/>
            </a:endParaRPr>
          </a:p>
          <a:p>
            <a:pPr marL="1431925" lvl="4" indent="-1431925">
              <a:buNone/>
            </a:pPr>
            <a:r>
              <a:rPr lang="en-US" sz="1800" u="sng" dirty="0">
                <a:solidFill>
                  <a:srgbClr val="C00000"/>
                </a:solidFill>
              </a:rPr>
              <a:t>Existing </a:t>
            </a:r>
            <a:r>
              <a:rPr lang="en-US" sz="1800" b="0" u="sng" dirty="0">
                <a:solidFill>
                  <a:srgbClr val="C00000"/>
                </a:solidFill>
              </a:rPr>
              <a:t>Risk:</a:t>
            </a:r>
            <a:r>
              <a:rPr lang="en-US" sz="1800" b="0" dirty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</a:rPr>
              <a:t>i</a:t>
            </a:r>
            <a:r>
              <a:rPr lang="en-US" sz="1800" b="0" dirty="0">
                <a:solidFill>
                  <a:schemeClr val="tx2"/>
                </a:solidFill>
              </a:rPr>
              <a:t>dentified multiple substation transformers currently at risk of exceeding 100% </a:t>
            </a:r>
            <a:r>
              <a:rPr lang="en-US" sz="1800" dirty="0">
                <a:solidFill>
                  <a:schemeClr val="tx2"/>
                </a:solidFill>
              </a:rPr>
              <a:t>transformer</a:t>
            </a:r>
            <a:r>
              <a:rPr lang="en-US" sz="1800" b="0" dirty="0">
                <a:solidFill>
                  <a:schemeClr val="tx2"/>
                </a:solidFill>
              </a:rPr>
              <a:t> nameplate in reverse direction – </a:t>
            </a:r>
            <a:r>
              <a:rPr lang="en-US" sz="1800" b="0" i="1" u="sng" dirty="0">
                <a:solidFill>
                  <a:schemeClr val="tx2"/>
                </a:solidFill>
              </a:rPr>
              <a:t>due to decrease in minimum load</a:t>
            </a:r>
          </a:p>
          <a:p>
            <a:pPr lvl="1"/>
            <a:endParaRPr lang="en-US" sz="1800" b="0" dirty="0">
              <a:solidFill>
                <a:schemeClr val="tx2"/>
              </a:solidFill>
            </a:endParaRPr>
          </a:p>
          <a:p>
            <a:pPr lvl="1"/>
            <a:r>
              <a:rPr lang="en-US" sz="1800" dirty="0">
                <a:solidFill>
                  <a:srgbClr val="C00000"/>
                </a:solidFill>
              </a:rPr>
              <a:t>Policy change a</a:t>
            </a:r>
            <a:r>
              <a:rPr lang="en-US" sz="1800" b="1" dirty="0">
                <a:solidFill>
                  <a:srgbClr val="C00000"/>
                </a:solidFill>
              </a:rPr>
              <a:t>ligns with neighboring New England and New York Utilities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F16014-1602-A323-B2BE-1E9E876B089E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Level 2 DG Studies – CMP Policy Change (Effective July 16, 2025)</a:t>
            </a:r>
          </a:p>
        </p:txBody>
      </p:sp>
    </p:spTree>
    <p:extLst>
      <p:ext uri="{BB962C8B-B14F-4D97-AF65-F5344CB8AC3E}">
        <p14:creationId xmlns:p14="http://schemas.microsoft.com/office/powerpoint/2010/main" val="294770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berdrola Content">
  <a:themeElements>
    <a:clrScheme name="Iberdrola 2023">
      <a:dk1>
        <a:srgbClr val="3A3734"/>
      </a:dk1>
      <a:lt1>
        <a:srgbClr val="FFFFFF"/>
      </a:lt1>
      <a:dk2>
        <a:srgbClr val="00402A"/>
      </a:dk2>
      <a:lt2>
        <a:srgbClr val="DCEBE1"/>
      </a:lt2>
      <a:accent1>
        <a:srgbClr val="008C38"/>
      </a:accent1>
      <a:accent2>
        <a:srgbClr val="00A343"/>
      </a:accent2>
      <a:accent3>
        <a:srgbClr val="26BF64"/>
      </a:accent3>
      <a:accent4>
        <a:srgbClr val="5BD38C"/>
      </a:accent4>
      <a:accent5>
        <a:srgbClr val="0792E5"/>
      </a:accent5>
      <a:accent6>
        <a:srgbClr val="E3850D"/>
      </a:accent6>
      <a:hlink>
        <a:srgbClr val="008C38"/>
      </a:hlink>
      <a:folHlink>
        <a:srgbClr val="008C38"/>
      </a:folHlink>
    </a:clrScheme>
    <a:fontScheme name="Iberdrola">
      <a:majorFont>
        <a:latin typeface="IberPangea Text"/>
        <a:ea typeface=""/>
        <a:cs typeface=""/>
      </a:majorFont>
      <a:minorFont>
        <a:latin typeface="IberPangea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100" dirty="0" smtClean="0">
            <a:latin typeface="IberPangea Text Light" panose="020B0404000000000000" pitchFamily="34" charset="0"/>
            <a:ea typeface="IberPangea Text Light" panose="020B0404000000000000" pitchFamily="34" charset="0"/>
            <a:cs typeface="IberPangea Text Light" panose="020B0404000000000000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asic" id="{086DB8E6-F3DF-CD4E-B87B-D6EDB27EA223}" vid="{67BDA557-99F3-FF44-B2EE-A7F5119F4C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155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IberPangea Text</vt:lpstr>
      <vt:lpstr>IberPangea Text SmBold</vt:lpstr>
      <vt:lpstr>Iberdrola Content</vt:lpstr>
      <vt:lpstr>Level 2 DG Studies – CMP Policy Change (Effective July 16, 2025)</vt:lpstr>
    </vt:vector>
  </TitlesOfParts>
  <Company>Iberdrola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Loading</dc:title>
  <dc:creator>GALLAGHER, ZACHARY</dc:creator>
  <cp:lastModifiedBy>CULLEN, KIMBERLY</cp:lastModifiedBy>
  <cp:revision>7</cp:revision>
  <dcterms:created xsi:type="dcterms:W3CDTF">2024-10-15T20:21:28Z</dcterms:created>
  <dcterms:modified xsi:type="dcterms:W3CDTF">2025-08-22T15:04:15Z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Iberdrola Content:4</vt:lpwstr>
  </property>
  <property fmtid="{D5CDD505-2E9C-101B-9397-08002B2CF9AE}" pid="3" name="ClassificationContentMarkingFooterText">
    <vt:lpwstr>Internal Use</vt:lpwstr>
  </property>
  <property fmtid="{D5CDD505-2E9C-101B-9397-08002B2CF9AE}" pid="4" name="MSIP_Label_624b1752-a977-4927-b9e6-e48a43684aee_Enabled">
    <vt:lpwstr>true</vt:lpwstr>
  </property>
  <property fmtid="{D5CDD505-2E9C-101B-9397-08002B2CF9AE}" pid="5" name="MSIP_Label_624b1752-a977-4927-b9e6-e48a43684aee_SetDate">
    <vt:lpwstr>2024-11-14T20:46:28Z</vt:lpwstr>
  </property>
  <property fmtid="{D5CDD505-2E9C-101B-9397-08002B2CF9AE}" pid="6" name="MSIP_Label_624b1752-a977-4927-b9e6-e48a43684aee_Method">
    <vt:lpwstr>Privileged</vt:lpwstr>
  </property>
  <property fmtid="{D5CDD505-2E9C-101B-9397-08002B2CF9AE}" pid="7" name="MSIP_Label_624b1752-a977-4927-b9e6-e48a43684aee_Name">
    <vt:lpwstr>Public</vt:lpwstr>
  </property>
  <property fmtid="{D5CDD505-2E9C-101B-9397-08002B2CF9AE}" pid="8" name="MSIP_Label_624b1752-a977-4927-b9e6-e48a43684aee_SiteId">
    <vt:lpwstr>031a09bc-a2bf-44df-888e-4e09355b7a24</vt:lpwstr>
  </property>
  <property fmtid="{D5CDD505-2E9C-101B-9397-08002B2CF9AE}" pid="9" name="MSIP_Label_624b1752-a977-4927-b9e6-e48a43684aee_ActionId">
    <vt:lpwstr>4df8bf74-6877-4bbd-835c-421b072dc01a</vt:lpwstr>
  </property>
  <property fmtid="{D5CDD505-2E9C-101B-9397-08002B2CF9AE}" pid="10" name="MSIP_Label_624b1752-a977-4927-b9e6-e48a43684aee_ContentBits">
    <vt:lpwstr>0</vt:lpwstr>
  </property>
</Properties>
</file>